
<file path=[Content_Types].xml><?xml version="1.0" encoding="utf-8"?>
<Types xmlns="http://schemas.openxmlformats.org/package/2006/content-types">
  <Default ContentType="image/jpeg" Extension="jpeg"/>
  <Default ContentType="image/png" Extension="png"/>
  <Default ContentType="application/vnd.openxmlformats-package.relationships+xml" Extension="rels"/>
  <Default ContentType="image/tiff" Extension="tiff"/>
  <Default ContentType="application/xml" Extension="xml"/>
  <Override ContentType="application/vnd.openxmlformats-officedocument.extended-properties+xml" PartName="/docProps/app.xml"/>
  <Override ContentType="application/vnd.openxmlformats-officedocument.presentationml.notesMaster+xml" PartName="/ppt/notesMasters/notesMaster1.xml"/>
  <Override ContentType="application/vnd.openxmlformats-officedocument.presentationml.presProps+xml" PartName="/ppt/presProps.xml"/>
  <Override ContentType="application/vnd.openxmlformats-officedocument.presentationml.presentation.main+xml" PartName="/ppt/presentation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tableStyles+xml" PartName="/ppt/tableStyles.xml"/>
  <Override ContentType="application/vnd.openxmlformats-officedocument.presentationml.viewProps+xml" PartName="/ppt/view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package.core-properties+xml" PartName="/docProps/core.xml"/>
</Types>
</file>

<file path=_rels/.rels><?xml version="1.0" encoding="UTF-8" standalone="yes"?><Relationships xmlns="http://schemas.openxmlformats.org/package/2006/relationships"><Relationship Id="rId4" Target="ppt/presentation.xml" Type="http://schemas.openxmlformats.org/officeDocument/2006/relationships/officeDocument"/><Relationship Id="rId3" Target="docProps/core.xml" Type="http://schemas.openxmlformats.org/package/2006/relationships/metadata/core-properties"/><Relationship Id="rId2" Target="docProps/app.xml" Type="http://schemas.openxmlformats.org/officeDocument/2006/relationships/extended-properties"/><Relationship Id="rId1" Target="docProps/thumbnail.jpeg" Type="http://schemas.openxmlformats.org/package/2006/relationships/metadata/thumbnai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 saveSubsetFonts="1">
  <p:sldMasterIdLst>
    <p:sldMasterId id="2147483662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</p:sldIdLst>
  <p:sldSz cx="12192000" cy="6858000"/>
  <p:notesSz cx="6858000" cy="9144000"/>
  <p:defaultTextStyle>
    <a:defPPr>
      <a:defRPr lang="en-US">
        <a:uFillTx/>
      </a:defRPr>
    </a:defPPr>
    <a:lvl1pPr algn="l" defTabSz="457200" eaLnBrk="1" hangingPunct="1" latinLnBrk="0" marL="0" rtl="0">
      <a:defRPr kern="1200" sz="1800">
        <a:solidFill>
          <a:schemeClr val="tx1"/>
        </a:solidFill>
        <a:uFillTx/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uFillTx/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uFillTx/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uFillTx/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uFillTx/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uFillTx/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uFillTx/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uFillTx/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uFillTx/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srgbClr val="000000"/>
        </a:fontRef>
        <a:schemeClr val="dk1"/>
      </a:tcTxStyle>
      <a:tcStyle>
        <a:tcBdr>
          <a:left>
            <a:ln cmpd="sng" w="12700">
              <a:solidFill>
                <a:schemeClr val="lt1"/>
              </a:solidFill>
            </a:ln>
          </a:left>
          <a:right>
            <a:ln cmpd="sng" w="12700">
              <a:solidFill>
                <a:schemeClr val="lt1"/>
              </a:solidFill>
            </a:ln>
          </a:right>
          <a:top>
            <a:ln cmpd="sng" w="12700">
              <a:solidFill>
                <a:schemeClr val="lt1"/>
              </a:solidFill>
            </a:ln>
          </a:top>
          <a:bottom>
            <a:ln cmpd="sng" w="12700">
              <a:solidFill>
                <a:schemeClr val="lt1"/>
              </a:solidFill>
            </a:ln>
          </a:bottom>
          <a:insideH>
            <a:ln cmpd="sng" w="12700">
              <a:solidFill>
                <a:schemeClr val="lt1"/>
              </a:solidFill>
            </a:ln>
          </a:insideH>
          <a:insideV>
            <a:ln cmpd="sng" w="12700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srgbClr val="000000"/>
        </a:fontRef>
        <a:schemeClr val="lt1"/>
      </a:tcTxStyle>
      <a:tcStyle>
        <a:tcBdr>
          <a:top>
            <a:ln cmpd="sng" w="38100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srgbClr val="000000"/>
        </a:fontRef>
        <a:schemeClr val="lt1"/>
      </a:tcTxStyle>
      <a:tcStyle>
        <a:tcBdr>
          <a:bottom>
            <a:ln cmpd="sng" w="38100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autoAdjust="0" sz="51335"/>
    <p:restoredTop sz="94660"/>
  </p:normalViewPr>
  <p:slideViewPr>
    <p:cSldViewPr snapToGrid="0">
      <p:cViewPr varScale="1">
        <p:scale>
          <a:sx d="100" n="45"/>
          <a:sy d="100" n="45"/>
        </p:scale>
        <p:origin x="192" y="1408"/>
      </p:cViewPr>
      <p:guideLst>
        <p:guide orient="horz" pos="2160"/>
        <p:guide pos="3840"/>
      </p:guideLst>
    </p:cSldViewPr>
  </p:slideViewPr>
  <p:notesTextViewPr>
    <p:cViewPr>
      <p:scale>
        <a:sx d="1" n="1"/>
        <a:sy d="1" n="1"/>
      </p:scale>
      <p:origin x="0" y="0"/>
    </p:cViewPr>
  </p:notesTextViewPr>
  <p:gridSpacing cx="76200" cy="76200"/>
</p:viewPr>
</file>

<file path=ppt/_rels/presentation.xml.rels><?xml version="1.0" encoding="UTF-8" standalone="yes"?><Relationships xmlns="http://schemas.openxmlformats.org/package/2006/relationships"><Relationship Id="rId16" Target="slides/slide10.xml" Type="http://schemas.openxmlformats.org/officeDocument/2006/relationships/slide"/><Relationship Id="rId15" Target="slides/slide9.xml" Type="http://schemas.openxmlformats.org/officeDocument/2006/relationships/slide"/><Relationship Id="rId14" Target="slides/slide8.xml" Type="http://schemas.openxmlformats.org/officeDocument/2006/relationships/slide"/><Relationship Id="rId13" Target="slides/slide7.xml" Type="http://schemas.openxmlformats.org/officeDocument/2006/relationships/slide"/><Relationship Id="rId12" Target="slides/slide6.xml" Type="http://schemas.openxmlformats.org/officeDocument/2006/relationships/slide"/><Relationship Id="rId11" Target="slides/slide5.xml" Type="http://schemas.openxmlformats.org/officeDocument/2006/relationships/slide"/><Relationship Id="rId10" Target="slides/slide4.xml" Type="http://schemas.openxmlformats.org/officeDocument/2006/relationships/slide"/><Relationship Id="rId9" Target="slides/slide3.xml" Type="http://schemas.openxmlformats.org/officeDocument/2006/relationships/slide"/><Relationship Id="rId8" Target="slides/slide2.xml" Type="http://schemas.openxmlformats.org/officeDocument/2006/relationships/slide"/><Relationship Id="rId7" Target="slides/slide1.xml" Type="http://schemas.openxmlformats.org/officeDocument/2006/relationships/slide"/><Relationship Id="rId6" Target="notesMasters/notesMaster1.xml" Type="http://schemas.openxmlformats.org/officeDocument/2006/relationships/notesMaster"/><Relationship Id="rId5" Target="slideMasters/slideMaster1.xml" Type="http://schemas.openxmlformats.org/officeDocument/2006/relationships/slideMaster"/><Relationship Id="rId4" Target="tableStyles.xml" Type="http://schemas.openxmlformats.org/officeDocument/2006/relationships/tableStyles"/><Relationship Id="rId3" Target="presProps.xml" Type="http://schemas.openxmlformats.org/officeDocument/2006/relationships/presProps"/><Relationship Id="rId2" Target="viewProps.xml" Type="http://schemas.openxmlformats.org/officeDocument/2006/relationships/viewProps"/><Relationship Id="rId1" Target="theme/theme1.xml" Type="http://schemas.openxmlformats.org/officeDocument/2006/relationships/theme"/></Relationships>
</file>

<file path=ppt/notesMasters/_rels/notesMaster1.xml.rels><?xml version="1.0" encoding="UTF-8" standalone="yes"?>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sz="quarter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bIns="45720" lIns="91440" numCol="1" rIns="91440" rtlCol="0" tIns="45720" vert="horz"/>
          <a:lstStyle>
            <a:lvl1pPr algn="l">
              <a:defRPr sz="1200">
                <a:uFillTx/>
              </a:defRPr>
            </a:lvl1pPr>
          </a:lstStyle>
          <a:p>
            <a:endParaRPr lang="en-US">
              <a:uFillTx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idx="1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bIns="45720" lIns="91440" numCol="1" rIns="91440" rtlCol="0" tIns="45720" vert="horz"/>
          <a:lstStyle>
            <a:lvl1pPr algn="r">
              <a:defRPr sz="1200">
                <a:uFillTx/>
              </a:defRPr>
            </a:lvl1pPr>
          </a:lstStyle>
          <a:p>
            <a:fld id="{61D9AD47-6420-48F1-A9F1-114940D009C3}" type="datetimeFigureOut">
              <a:rPr lang="en-US" smtClean="0">
                <a:uFillTx/>
              </a:rPr>
              <a:t>11/9/17</a:t>
            </a:fld>
            <a:endParaRPr lang="en-US">
              <a:uFillTx/>
            </a:endParaRPr>
          </a:p>
        </p:txBody>
      </p:sp>
      <p:sp>
        <p:nvSpPr>
          <p:cNvPr id="4" name="Slide Image Placeholder 3"/>
          <p:cNvSpPr>
            <a:spLocks noChangeAspect="1" noGrp="1" noRot="1"/>
          </p:cNvSpPr>
          <p:nvPr>
            <p:ph idx="2"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srgbClr val="000000"/>
            </a:solidFill>
          </a:ln>
        </p:spPr>
        <p:txBody>
          <a:bodyPr anchor="ctr" bIns="45720" lIns="91440" numCol="1" rIns="91440" rtlCol="0" tIns="45720" vert="horz"/>
          <a:lstStyle/>
          <a:p>
            <a:endParaRPr lang="en-US">
              <a:uFillTx/>
            </a:endParaRPr>
          </a:p>
        </p:txBody>
      </p:sp>
      <p:sp>
        <p:nvSpPr>
          <p:cNvPr id="5" name="Notes Placeholder 4"/>
          <p:cNvSpPr>
            <a:spLocks noGrp="1"/>
          </p:cNvSpPr>
          <p:nvPr>
            <p:ph idx="3" sz="quarter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bIns="45720" lIns="91440" numCol="1" rIns="91440" rtlCol="0" tIns="45720" vert="horz"/>
          <a:lstStyle/>
          <a:p>
            <a:pPr lvl="0"/>
            <a:r>
              <a:rPr lang="en-US" smtClean="0">
                <a:uFillTx/>
              </a:rPr>
              <a:t>Click to edit Master text styles</a:t>
            </a:r>
          </a:p>
          <a:p>
            <a:pPr lvl="1"/>
            <a:r>
              <a:rPr lang="en-US" smtClean="0">
                <a:uFillTx/>
              </a:rPr>
              <a:t>Second level</a:t>
            </a:r>
          </a:p>
          <a:p>
            <a:pPr lvl="2"/>
            <a:r>
              <a:rPr lang="en-US" smtClean="0">
                <a:uFillTx/>
              </a:rPr>
              <a:t>Third level</a:t>
            </a:r>
          </a:p>
          <a:p>
            <a:pPr lvl="3"/>
            <a:r>
              <a:rPr lang="en-US" smtClean="0">
                <a:uFillTx/>
              </a:rPr>
              <a:t>Fourth level</a:t>
            </a:r>
          </a:p>
          <a:p>
            <a:pPr lvl="4"/>
            <a:r>
              <a:rPr lang="en-US" smtClean="0">
                <a:uFillTx/>
              </a:rPr>
              <a:t>Fifth level</a:t>
            </a:r>
            <a:endParaRPr lang="en-US">
              <a:uFillTx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idx="4" sz="quarter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anchor="b" bIns="45720" lIns="91440" numCol="1" rIns="91440" rtlCol="0" tIns="45720" vert="horz"/>
          <a:lstStyle>
            <a:lvl1pPr algn="l">
              <a:defRPr sz="1200">
                <a:uFillTx/>
              </a:defRPr>
            </a:lvl1pPr>
          </a:lstStyle>
          <a:p>
            <a:endParaRPr lang="en-US"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idx="5" sz="quarter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anchor="b" bIns="45720" lIns="91440" numCol="1" rIns="91440" rtlCol="0" tIns="45720" vert="horz"/>
          <a:lstStyle>
            <a:lvl1pPr algn="r">
              <a:defRPr sz="1200">
                <a:uFillTx/>
              </a:defRPr>
            </a:lvl1pPr>
          </a:lstStyle>
          <a:p>
            <a:fld id="{D7690C08-F2C5-436B-92BE-1056E0AD7D51}" type="slidenum">
              <a:rPr lang="en-US" smtClean="0">
                <a:uFillTx/>
              </a:rPr>
              <a:t>‹#›</a:t>
            </a:fld>
            <a:endParaRPr lang="en-US">
              <a:uFillTx/>
            </a:endParaRPr>
          </a:p>
        </p:txBody>
      </p:sp>
    </p:spTree>
  </p:cSld>
  <p:clrMap accent1="accent1" accent2="accent2" accent3="accent3" accent4="accent4" accent5="accent5" accent6="accent6" bg1="lt1" bg2="lt2" folHlink="folHlink" hlink="hlink" tx1="dk1" tx2="dk2"/>
  <p:notesStyle>
    <a:lvl1pPr algn="l" defTabSz="914400" eaLnBrk="1" hangingPunct="1" latinLnBrk="0" marL="0" rtl="0">
      <a:defRPr kern="1200" sz="1200">
        <a:solidFill>
          <a:schemeClr val="tx1"/>
        </a:solidFill>
        <a:uFillTx/>
        <a:latin typeface="+mn-lt"/>
        <a:ea typeface="+mn-ea"/>
        <a:cs typeface="+mn-cs"/>
      </a:defRPr>
    </a:lvl1pPr>
    <a:lvl2pPr algn="l" defTabSz="914400" eaLnBrk="1" hangingPunct="1" latinLnBrk="0" marL="457200" rtl="0">
      <a:defRPr kern="1200" sz="1200">
        <a:solidFill>
          <a:schemeClr val="tx1"/>
        </a:solidFill>
        <a:uFillTx/>
        <a:latin typeface="+mn-lt"/>
        <a:ea typeface="+mn-ea"/>
        <a:cs typeface="+mn-cs"/>
      </a:defRPr>
    </a:lvl2pPr>
    <a:lvl3pPr algn="l" defTabSz="914400" eaLnBrk="1" hangingPunct="1" latinLnBrk="0" marL="914400" rtl="0">
      <a:defRPr kern="1200" sz="1200">
        <a:solidFill>
          <a:schemeClr val="tx1"/>
        </a:solidFill>
        <a:uFillTx/>
        <a:latin typeface="+mn-lt"/>
        <a:ea typeface="+mn-ea"/>
        <a:cs typeface="+mn-cs"/>
      </a:defRPr>
    </a:lvl3pPr>
    <a:lvl4pPr algn="l" defTabSz="914400" eaLnBrk="1" hangingPunct="1" latinLnBrk="0" marL="1371600" rtl="0">
      <a:defRPr kern="1200" sz="1200">
        <a:solidFill>
          <a:schemeClr val="tx1"/>
        </a:solidFill>
        <a:uFillTx/>
        <a:latin typeface="+mn-lt"/>
        <a:ea typeface="+mn-ea"/>
        <a:cs typeface="+mn-cs"/>
      </a:defRPr>
    </a:lvl4pPr>
    <a:lvl5pPr algn="l" defTabSz="914400" eaLnBrk="1" hangingPunct="1" latinLnBrk="0" marL="1828800" rtl="0">
      <a:defRPr kern="1200" sz="1200">
        <a:solidFill>
          <a:schemeClr val="tx1"/>
        </a:solidFill>
        <a:uFillTx/>
        <a:latin typeface="+mn-lt"/>
        <a:ea typeface="+mn-ea"/>
        <a:cs typeface="+mn-cs"/>
      </a:defRPr>
    </a:lvl5pPr>
    <a:lvl6pPr algn="l" defTabSz="914400" eaLnBrk="1" hangingPunct="1" latinLnBrk="0" marL="2286000" rtl="0">
      <a:defRPr kern="1200" sz="1200">
        <a:solidFill>
          <a:schemeClr val="tx1"/>
        </a:solidFill>
        <a:uFillTx/>
        <a:latin typeface="+mn-lt"/>
        <a:ea typeface="+mn-ea"/>
        <a:cs typeface="+mn-cs"/>
      </a:defRPr>
    </a:lvl6pPr>
    <a:lvl7pPr algn="l" defTabSz="914400" eaLnBrk="1" hangingPunct="1" latinLnBrk="0" marL="2743200" rtl="0">
      <a:defRPr kern="1200" sz="1200">
        <a:solidFill>
          <a:schemeClr val="tx1"/>
        </a:solidFill>
        <a:uFillTx/>
        <a:latin typeface="+mn-lt"/>
        <a:ea typeface="+mn-ea"/>
        <a:cs typeface="+mn-cs"/>
      </a:defRPr>
    </a:lvl7pPr>
    <a:lvl8pPr algn="l" defTabSz="914400" eaLnBrk="1" hangingPunct="1" latinLnBrk="0" marL="3200400" rtl="0">
      <a:defRPr kern="1200" sz="1200">
        <a:solidFill>
          <a:schemeClr val="tx1"/>
        </a:solidFill>
        <a:uFillTx/>
        <a:latin typeface="+mn-lt"/>
        <a:ea typeface="+mn-ea"/>
        <a:cs typeface="+mn-cs"/>
      </a:defRPr>
    </a:lvl8pPr>
    <a:lvl9pPr algn="l" defTabSz="914400" eaLnBrk="1" hangingPunct="1" latinLnBrk="0" marL="3657600" rtl="0">
      <a:defRPr kern="1200" sz="1200">
        <a:solidFill>
          <a:schemeClr val="tx1"/>
        </a:solidFill>
        <a:uFillTx/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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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2.xml.rels><?xml version="1.0" encoding="UTF-8" standalone="yes"?>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3.xml.rels><?xml version="1.0" encoding="UTF-8" standalone="yes"?>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4.xml.rels><?xml version="1.0" encoding="UTF-8" standalone="yes"?>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<Relationships xmlns="http://schemas.openxmlformats.org/package/2006/relationships"><Relationship Id="rId2" Target="../media/image2.png" Type="http://schemas.openxmlformats.org/officeDocument/2006/relationships/image"/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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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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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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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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>
            <a:spLocks/>
          </p:cNvSpPr>
          <p:nvPr/>
        </p:nvSpPr>
        <p:spPr>
          <a:xfrm>
            <a:off x="0" y="-3175"/>
            <a:ext cx="12192000" cy="5203825"/>
          </a:xfrm>
          <a:custGeom>
            <a:avLst/>
            <a:gdLst/>
            <a:ahLst/>
            <a:cxnLst/>
            <a:rect b="b" l="0" r="r" t="0"/>
            <a:pathLst>
              <a:path h="3278" w="5760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 numCol="1"/>
          <a:lstStyle>
            <a:lvl1pPr>
              <a:defRPr sz="5400">
                <a:uFillTx/>
              </a:defRPr>
            </a:lvl1pPr>
          </a:lstStyle>
          <a:p>
            <a:r>
              <a:rPr lang="en-US" smtClean="0">
                <a:uFillTx/>
              </a:rPr>
              <a:t>Click to edit Master title style</a:t>
            </a:r>
            <a:endParaRPr dirty="0" lang="en-US">
              <a:uFillTx/>
            </a:endParaRP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810001" y="5280847"/>
            <a:ext cx="10572000" cy="434974"/>
          </a:xfrm>
        </p:spPr>
        <p:txBody>
          <a:bodyPr anchor="t" numCol="1"/>
          <a:lstStyle>
            <a:lvl1pPr algn="l" indent="0" marL="0">
              <a:buNone/>
              <a:defRPr>
                <a:solidFill>
                  <a:schemeClr val="tx1"/>
                </a:solidFill>
                <a:uFillTx/>
              </a:defRPr>
            </a:lvl1pPr>
            <a:lvl2pPr algn="ctr" indent="0" marL="457200">
              <a:buNone/>
              <a:defRPr>
                <a:solidFill>
                  <a:schemeClr val="tx1">
                    <a:tint val="75000"/>
                  </a:schemeClr>
                </a:solidFill>
                <a:uFillTx/>
              </a:defRPr>
            </a:lvl2pPr>
            <a:lvl3pPr algn="ctr" indent="0" marL="914400">
              <a:buNone/>
              <a:defRPr>
                <a:solidFill>
                  <a:schemeClr val="tx1">
                    <a:tint val="75000"/>
                  </a:schemeClr>
                </a:solidFill>
                <a:uFillTx/>
              </a:defRPr>
            </a:lvl3pPr>
            <a:lvl4pPr algn="ctr" indent="0" marL="1371600">
              <a:buNone/>
              <a:defRPr>
                <a:solidFill>
                  <a:schemeClr val="tx1">
                    <a:tint val="75000"/>
                  </a:schemeClr>
                </a:solidFill>
                <a:uFillTx/>
              </a:defRPr>
            </a:lvl4pPr>
            <a:lvl5pPr algn="ctr" indent="0" marL="1828800">
              <a:buNone/>
              <a:defRPr>
                <a:solidFill>
                  <a:schemeClr val="tx1">
                    <a:tint val="75000"/>
                  </a:schemeClr>
                </a:solidFill>
                <a:uFillTx/>
              </a:defRPr>
            </a:lvl5pPr>
            <a:lvl6pPr algn="ctr" indent="0" marL="2286000">
              <a:buNone/>
              <a:defRPr>
                <a:solidFill>
                  <a:schemeClr val="tx1">
                    <a:tint val="75000"/>
                  </a:schemeClr>
                </a:solidFill>
                <a:uFillTx/>
              </a:defRPr>
            </a:lvl6pPr>
            <a:lvl7pPr algn="ctr" indent="0" marL="2743200">
              <a:buNone/>
              <a:defRPr>
                <a:solidFill>
                  <a:schemeClr val="tx1">
                    <a:tint val="75000"/>
                  </a:schemeClr>
                </a:solidFill>
                <a:uFillTx/>
              </a:defRPr>
            </a:lvl7pPr>
            <a:lvl8pPr algn="ctr" indent="0" marL="3200400">
              <a:buNone/>
              <a:defRPr>
                <a:solidFill>
                  <a:schemeClr val="tx1">
                    <a:tint val="75000"/>
                  </a:schemeClr>
                </a:solidFill>
                <a:uFillTx/>
              </a:defRPr>
            </a:lvl8pPr>
            <a:lvl9pPr algn="ctr" indent="0" marL="3657600">
              <a:buNone/>
              <a:defRPr>
                <a:solidFill>
                  <a:schemeClr val="tx1">
                    <a:tint val="75000"/>
                  </a:schemeClr>
                </a:solidFill>
                <a:uFillTx/>
              </a:defRPr>
            </a:lvl9pPr>
          </a:lstStyle>
          <a:p>
            <a:r>
              <a:rPr lang="en-US" smtClean="0">
                <a:uFillTx/>
              </a:rPr>
              <a:t>Click to edit Master subtitle style</a:t>
            </a:r>
            <a:endParaRPr dirty="0" lang="en-US">
              <a:uFillTx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idx="10" sz="half" type="dt"/>
          </p:nvPr>
        </p:nvSpPr>
        <p:spPr/>
        <p:txBody>
          <a:bodyPr numCol="1"/>
          <a:lstStyle/>
          <a:p>
            <a:fld id="{08B9EBBA-996F-894A-B54A-D6246ED52CEA}" type="datetimeFigureOut">
              <a:rPr dirty="0" lang="en-US">
                <a:uFillTx/>
              </a:rPr>
              <a:pPr/>
              <a:t>11/9/17</a:t>
            </a:fld>
            <a:endParaRPr dirty="0" lang="en-US"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idx="11" sz="quarter" type="ftr"/>
          </p:nvPr>
        </p:nvSpPr>
        <p:spPr/>
        <p:txBody>
          <a:bodyPr numCol="1"/>
          <a:lstStyle/>
          <a:p>
            <a:endParaRPr dirty="0" lang="en-US"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idx="12" sz="quarter" type="sldNum"/>
          </p:nvPr>
        </p:nvSpPr>
        <p:spPr/>
        <p:txBody>
          <a:bodyPr numCol="1"/>
          <a:lstStyle/>
          <a:p>
            <a:fld id="{D57F1E4F-1CFF-5643-939E-217C01CDF565}" type="slidenum">
              <a:rPr dirty="0" lang="en-US">
                <a:uFillTx/>
              </a:rPr>
              <a:pPr/>
              <a:t>‹#›</a:t>
            </a:fld>
            <a:endParaRPr dirty="0" lang="en-US">
              <a:uFillTx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 numCol="1">
            <a:normAutofit/>
          </a:bodyPr>
          <a:lstStyle>
            <a:lvl1pPr algn="l">
              <a:defRPr b="0" sz="2400">
                <a:uFillTx/>
              </a:defRPr>
            </a:lvl1pPr>
          </a:lstStyle>
          <a:p>
            <a:r>
              <a:rPr lang="en-US" smtClean="0">
                <a:uFillTx/>
              </a:rPr>
              <a:t>Click to edit Master title style</a:t>
            </a:r>
            <a:endParaRPr dirty="0" lang="en-US">
              <a:uFillTx/>
            </a:endParaRPr>
          </a:p>
        </p:txBody>
      </p:sp>
      <p:sp>
        <p:nvSpPr>
          <p:cNvPr id="15" name="Picture Placeholder 14"/>
          <p:cNvSpPr>
            <a:spLocks noChangeAspect="1" noGrp="1"/>
          </p:cNvSpPr>
          <p:nvPr>
            <p:ph idx="13" sz="quarter" type="pic"/>
          </p:nvPr>
        </p:nvSpPr>
        <p:spPr>
          <a:xfrm>
            <a:off x="0" y="0"/>
            <a:ext cx="12192000" cy="4800600"/>
          </a:xfrm>
          <a:custGeom>
            <a:avLst/>
            <a:gdLst/>
            <a:ahLst/>
            <a:cxnLst/>
            <a:rect b="b" l="0" r="r" t="0"/>
            <a:pathLst>
              <a:path h="3289" w="5760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t" anchorCtr="0" compatLnSpc="1" numCol="1" wrap="square">
            <a:prstTxWarp prst="textNoShape">
              <a:avLst/>
            </a:prstTxWarp>
            <a:normAutofit/>
          </a:bodyPr>
          <a:lstStyle>
            <a:lvl1pPr algn="ctr" indent="0" marL="0">
              <a:buFontTx/>
              <a:buNone/>
              <a:defRPr sz="1600">
                <a:uFillTx/>
              </a:defRPr>
            </a:lvl1pPr>
          </a:lstStyle>
          <a:p>
            <a:r>
              <a:rPr lang="en-US" smtClean="0">
                <a:uFillTx/>
              </a:rPr>
              <a:t>Drag picture to placeholder or click icon to add</a:t>
            </a:r>
            <a:endParaRPr dirty="0" lang="en-US">
              <a:uFillTx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>
          <a:xfrm>
            <a:off x="810000" y="5367338"/>
            <a:ext cx="10561418" cy="493712"/>
          </a:xfrm>
        </p:spPr>
        <p:txBody>
          <a:bodyPr numCol="1">
            <a:normAutofit/>
          </a:bodyPr>
          <a:lstStyle>
            <a:lvl1pPr indent="0" marL="0">
              <a:buNone/>
              <a:defRPr sz="1200">
                <a:uFillTx/>
              </a:defRPr>
            </a:lvl1pPr>
            <a:lvl2pPr indent="0" marL="457200">
              <a:buNone/>
              <a:defRPr sz="1200">
                <a:uFillTx/>
              </a:defRPr>
            </a:lvl2pPr>
            <a:lvl3pPr indent="0" marL="914400">
              <a:buNone/>
              <a:defRPr sz="1000">
                <a:uFillTx/>
              </a:defRPr>
            </a:lvl3pPr>
            <a:lvl4pPr indent="0" marL="1371600">
              <a:buNone/>
              <a:defRPr sz="900">
                <a:uFillTx/>
              </a:defRPr>
            </a:lvl4pPr>
            <a:lvl5pPr indent="0" marL="1828800">
              <a:buNone/>
              <a:defRPr sz="900">
                <a:uFillTx/>
              </a:defRPr>
            </a:lvl5pPr>
            <a:lvl6pPr indent="0" marL="2286000">
              <a:buNone/>
              <a:defRPr sz="900">
                <a:uFillTx/>
              </a:defRPr>
            </a:lvl6pPr>
            <a:lvl7pPr indent="0" marL="2743200">
              <a:buNone/>
              <a:defRPr sz="900">
                <a:uFillTx/>
              </a:defRPr>
            </a:lvl7pPr>
            <a:lvl8pPr indent="0" marL="3200400">
              <a:buNone/>
              <a:defRPr sz="900">
                <a:uFillTx/>
              </a:defRPr>
            </a:lvl8pPr>
            <a:lvl9pPr indent="0" marL="3657600">
              <a:buNone/>
              <a:defRPr sz="900">
                <a:uFillTx/>
              </a:defRPr>
            </a:lvl9pPr>
          </a:lstStyle>
          <a:p>
            <a:pPr lvl="0"/>
            <a:r>
              <a:rPr lang="en-US" smtClean="0">
                <a:uFillTx/>
              </a:rPr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idx="10" sz="half" type="dt"/>
          </p:nvPr>
        </p:nvSpPr>
        <p:spPr/>
        <p:txBody>
          <a:bodyPr numCol="1"/>
          <a:lstStyle/>
          <a:p>
            <a:fld id="{18C79C5D-2A6F-F04D-97DA-BEF2467B64E4}" type="datetimeFigureOut">
              <a:rPr dirty="0" lang="en-US">
                <a:uFillTx/>
              </a:rPr>
              <a:pPr/>
              <a:t>11/9/17</a:t>
            </a:fld>
            <a:endParaRPr dirty="0" lang="en-US">
              <a:uFillTx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idx="11" sz="quarter" type="ftr"/>
          </p:nvPr>
        </p:nvSpPr>
        <p:spPr/>
        <p:txBody>
          <a:bodyPr numCol="1"/>
          <a:lstStyle/>
          <a:p>
            <a:endParaRPr dirty="0" lang="en-US"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idx="12" sz="quarter" type="sldNum"/>
          </p:nvPr>
        </p:nvSpPr>
        <p:spPr/>
        <p:txBody>
          <a:bodyPr numCol="1"/>
          <a:lstStyle/>
          <a:p>
            <a:fld id="{D57F1E4F-1CFF-5643-939E-217C01CDF565}" type="slidenum">
              <a:rPr dirty="0" lang="en-US">
                <a:uFillTx/>
              </a:rPr>
              <a:pPr/>
              <a:t>‹#›</a:t>
            </a:fld>
            <a:endParaRPr dirty="0" lang="en-US">
              <a:uFillTx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>
          <a:xfrm>
            <a:off x="631697" y="1081456"/>
            <a:ext cx="6332416" cy="3239188"/>
          </a:xfrm>
          <a:custGeom>
            <a:avLst/>
            <a:gdLst/>
            <a:ahLst/>
            <a:cxnLst/>
            <a:rect b="b" l="0" r="r" t="0"/>
            <a:pathLst>
              <a:path h="2308" w="3384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 numCol="1"/>
          <a:lstStyle>
            <a:lvl1pPr algn="l">
              <a:defRPr b="1" cap="none" sz="4200">
                <a:uFillTx/>
              </a:defRPr>
            </a:lvl1pPr>
          </a:lstStyle>
          <a:p>
            <a:r>
              <a:rPr lang="en-US" smtClean="0">
                <a:uFillTx/>
              </a:rPr>
              <a:t>Click to edit Master title style</a:t>
            </a:r>
            <a:endParaRPr dirty="0" lang="en-US">
              <a:uFillTx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853190" y="4443680"/>
            <a:ext cx="5891636" cy="713241"/>
          </a:xfrm>
        </p:spPr>
        <p:txBody>
          <a:bodyPr anchor="t" numCol="1">
            <a:noAutofit/>
          </a:bodyPr>
          <a:lstStyle>
            <a:lvl1pPr algn="l" indent="0" marL="0">
              <a:buNone/>
              <a:defRPr sz="1800">
                <a:solidFill>
                  <a:schemeClr val="tx1"/>
                </a:solidFill>
                <a:uFillTx/>
              </a:defRPr>
            </a:lvl1pPr>
            <a:lvl2pPr indent="0" marL="457200">
              <a:buNone/>
              <a:defRPr sz="1800">
                <a:solidFill>
                  <a:schemeClr val="tx1">
                    <a:tint val="75000"/>
                  </a:schemeClr>
                </a:solidFill>
                <a:uFillTx/>
              </a:defRPr>
            </a:lvl2pPr>
            <a:lvl3pPr indent="0" marL="91440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3pPr>
            <a:lvl4pPr indent="0" marL="1371600">
              <a:buNone/>
              <a:defRPr sz="1400">
                <a:solidFill>
                  <a:schemeClr val="tx1">
                    <a:tint val="75000"/>
                  </a:schemeClr>
                </a:solidFill>
                <a:uFillTx/>
              </a:defRPr>
            </a:lvl4pPr>
            <a:lvl5pPr indent="0" marL="1828800">
              <a:buNone/>
              <a:defRPr sz="1400">
                <a:solidFill>
                  <a:schemeClr val="tx1">
                    <a:tint val="75000"/>
                  </a:schemeClr>
                </a:solidFill>
                <a:uFillTx/>
              </a:defRPr>
            </a:lvl5pPr>
            <a:lvl6pPr indent="0" marL="2286000">
              <a:buNone/>
              <a:defRPr sz="1400">
                <a:solidFill>
                  <a:schemeClr val="tx1">
                    <a:tint val="75000"/>
                  </a:schemeClr>
                </a:solidFill>
                <a:uFillTx/>
              </a:defRPr>
            </a:lvl6pPr>
            <a:lvl7pPr indent="0" marL="2743200">
              <a:buNone/>
              <a:defRPr sz="1400">
                <a:solidFill>
                  <a:schemeClr val="tx1">
                    <a:tint val="75000"/>
                  </a:schemeClr>
                </a:solidFill>
                <a:uFillTx/>
              </a:defRPr>
            </a:lvl7pPr>
            <a:lvl8pPr indent="0" marL="3200400">
              <a:buNone/>
              <a:defRPr sz="1400">
                <a:solidFill>
                  <a:schemeClr val="tx1">
                    <a:tint val="75000"/>
                  </a:schemeClr>
                </a:solidFill>
                <a:uFillTx/>
              </a:defRPr>
            </a:lvl8pPr>
            <a:lvl9pPr indent="0" marL="3657600">
              <a:buNone/>
              <a:defRPr sz="1400">
                <a:solidFill>
                  <a:schemeClr val="tx1">
                    <a:tint val="75000"/>
                  </a:schemeClr>
                </a:solidFill>
                <a:uFillTx/>
              </a:defRPr>
            </a:lvl9pPr>
          </a:lstStyle>
          <a:p>
            <a:pPr lvl="0"/>
            <a:r>
              <a:rPr lang="en-US" smtClean="0">
                <a:uFillTx/>
              </a:rPr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idx="16" sz="quarter" type="body"/>
          </p:nvPr>
        </p:nvSpPr>
        <p:spPr>
          <a:xfrm>
            <a:off x="7574642" y="1081456"/>
            <a:ext cx="3810001" cy="4075465"/>
          </a:xfrm>
        </p:spPr>
        <p:txBody>
          <a:bodyPr anchor="t" numCol="1"/>
          <a:lstStyle>
            <a:lvl1pPr indent="0" marL="0">
              <a:buFontTx/>
              <a:buNone/>
              <a:defRPr>
                <a:uFillTx/>
              </a:defRPr>
            </a:lvl1pPr>
          </a:lstStyle>
          <a:p>
            <a:pPr lvl="0"/>
            <a:r>
              <a:rPr lang="en-US" smtClean="0">
                <a:uFillTx/>
              </a:rPr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idx="10" sz="half" type="dt"/>
          </p:nvPr>
        </p:nvSpPr>
        <p:spPr/>
        <p:txBody>
          <a:bodyPr numCol="1"/>
          <a:lstStyle/>
          <a:p>
            <a:fld id="{8DFA1846-DA80-1C48-A609-854EA85C59AD}" type="datetimeFigureOut">
              <a:rPr dirty="0" lang="en-US">
                <a:uFillTx/>
              </a:rPr>
              <a:pPr/>
              <a:t>11/9/17</a:t>
            </a:fld>
            <a:endParaRPr dirty="0" lang="en-US"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idx="11" sz="quarter" type="ftr"/>
          </p:nvPr>
        </p:nvSpPr>
        <p:spPr/>
        <p:txBody>
          <a:bodyPr numCol="1"/>
          <a:lstStyle/>
          <a:p>
            <a:endParaRPr dirty="0" lang="en-US"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idx="12" sz="quarter" type="sldNum"/>
          </p:nvPr>
        </p:nvSpPr>
        <p:spPr/>
        <p:txBody>
          <a:bodyPr numCol="1"/>
          <a:lstStyle/>
          <a:p>
            <a:fld id="{D57F1E4F-1CFF-5643-939E-217C01CDF565}" type="slidenum">
              <a:rPr dirty="0" lang="en-US">
                <a:uFillTx/>
              </a:rPr>
              <a:pPr/>
              <a:t>‹#›</a:t>
            </a:fld>
            <a:endParaRPr dirty="0" lang="en-US">
              <a:uFillTx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>
          <a:xfrm>
            <a:off x="1140884" y="2286585"/>
            <a:ext cx="4895115" cy="2503972"/>
          </a:xfrm>
          <a:custGeom>
            <a:avLst/>
            <a:gdLst/>
            <a:ahLst/>
            <a:cxnLst/>
            <a:rect b="b" l="0" r="r" t="0"/>
            <a:pathLst>
              <a:path h="2308" w="3384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 numCol="1"/>
          <a:lstStyle>
            <a:lvl1pPr>
              <a:defRPr sz="3200">
                <a:uFillTx/>
              </a:defRPr>
            </a:lvl1pPr>
          </a:lstStyle>
          <a:p>
            <a:r>
              <a:rPr lang="en-US" smtClean="0">
                <a:uFillTx/>
              </a:rPr>
              <a:t>Click to edit Master title style</a:t>
            </a:r>
            <a:endParaRPr dirty="0" lang="en-US">
              <a:uFillTx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idx="16" sz="quarter" type="body"/>
          </p:nvPr>
        </p:nvSpPr>
        <p:spPr>
          <a:xfrm>
            <a:off x="6156000" y="2286000"/>
            <a:ext cx="4880300" cy="2295525"/>
          </a:xfrm>
        </p:spPr>
        <p:txBody>
          <a:bodyPr anchor="t" numCol="1"/>
          <a:lstStyle>
            <a:lvl1pPr indent="0" marL="0">
              <a:buFontTx/>
              <a:buNone/>
              <a:defRPr>
                <a:uFillTx/>
              </a:defRPr>
            </a:lvl1pPr>
          </a:lstStyle>
          <a:p>
            <a:pPr lvl="0"/>
            <a:r>
              <a:rPr lang="en-US" smtClean="0">
                <a:uFillTx/>
              </a:rPr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idx="10" sz="half" type="dt"/>
          </p:nvPr>
        </p:nvSpPr>
        <p:spPr/>
        <p:txBody>
          <a:bodyPr numCol="1"/>
          <a:lstStyle/>
          <a:p>
            <a:fld id="{FBF54567-0DE4-3F47-BF90-CB84690072F9}" type="datetimeFigureOut">
              <a:rPr dirty="0" lang="en-US">
                <a:uFillTx/>
              </a:rPr>
              <a:pPr/>
              <a:t>11/9/17</a:t>
            </a:fld>
            <a:endParaRPr dirty="0" lang="en-US">
              <a:uFillTx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idx="11" sz="quarter" type="ftr"/>
          </p:nvPr>
        </p:nvSpPr>
        <p:spPr/>
        <p:txBody>
          <a:bodyPr numCol="1"/>
          <a:lstStyle/>
          <a:p>
            <a:endParaRPr dirty="0" lang="en-US">
              <a:uFillTx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idx="12" sz="quarter" type="sldNum"/>
          </p:nvPr>
        </p:nvSpPr>
        <p:spPr/>
        <p:txBody>
          <a:bodyPr numCol="1"/>
          <a:lstStyle/>
          <a:p>
            <a:fld id="{D57F1E4F-1CFF-5643-939E-217C01CDF565}" type="slidenum">
              <a:rPr dirty="0" lang="en-US">
                <a:uFillTx/>
              </a:rPr>
              <a:pPr/>
              <a:t>‹#›</a:t>
            </a:fld>
            <a:endParaRPr dirty="0" lang="en-US">
              <a:uFillTx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vertTx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>
          <a:xfrm>
            <a:off x="0" y="0"/>
            <a:ext cx="12192000" cy="2185988"/>
          </a:xfrm>
          <a:custGeom>
            <a:avLst/>
            <a:gdLst/>
            <a:ahLst/>
            <a:cxnLst/>
            <a:rect b="b" l="0" r="r" t="0"/>
            <a:pathLst>
              <a:path h="1377" w="5760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smtClean="0">
                <a:uFillTx/>
              </a:rPr>
              <a:t>Click to edit Master title style</a:t>
            </a:r>
            <a:endParaRPr dirty="0" lang="en-US">
              <a:uFillTx/>
            </a:endParaRPr>
          </a:p>
        </p:txBody>
      </p:sp>
      <p:sp>
        <p:nvSpPr>
          <p:cNvPr id="3" name="Vertical Text Placeholder 2"/>
          <p:cNvSpPr>
            <a:spLocks noGrp="1"/>
          </p:cNvSpPr>
          <p:nvPr>
            <p:ph idx="1" orient="vert" type="body"/>
          </p:nvPr>
        </p:nvSpPr>
        <p:spPr/>
        <p:txBody>
          <a:bodyPr anchor="t" numCol="1" vert="eaVert"/>
          <a:lstStyle/>
          <a:p>
            <a:pPr lvl="0"/>
            <a:r>
              <a:rPr lang="en-US" smtClean="0">
                <a:uFillTx/>
              </a:rPr>
              <a:t>Click to edit Master text styles</a:t>
            </a:r>
          </a:p>
          <a:p>
            <a:pPr lvl="1"/>
            <a:r>
              <a:rPr lang="en-US" smtClean="0">
                <a:uFillTx/>
              </a:rPr>
              <a:t>Second level</a:t>
            </a:r>
          </a:p>
          <a:p>
            <a:pPr lvl="2"/>
            <a:r>
              <a:rPr lang="en-US" smtClean="0">
                <a:uFillTx/>
              </a:rPr>
              <a:t>Third level</a:t>
            </a:r>
          </a:p>
          <a:p>
            <a:pPr lvl="3"/>
            <a:r>
              <a:rPr lang="en-US" smtClean="0">
                <a:uFillTx/>
              </a:rPr>
              <a:t>Fourth level</a:t>
            </a:r>
          </a:p>
          <a:p>
            <a:pPr lvl="4"/>
            <a:r>
              <a:rPr lang="en-US" smtClean="0">
                <a:uFillTx/>
              </a:rPr>
              <a:t>Fifth level</a:t>
            </a:r>
            <a:endParaRPr dirty="0" lang="en-US">
              <a:uFillTx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idx="10" sz="half" type="dt"/>
          </p:nvPr>
        </p:nvSpPr>
        <p:spPr/>
        <p:txBody>
          <a:bodyPr numCol="1"/>
          <a:lstStyle/>
          <a:p>
            <a:fld id="{C6C52C72-DE31-F449-A4ED-4C594FD91407}" type="datetimeFigureOut">
              <a:rPr dirty="0" lang="en-US">
                <a:uFillTx/>
              </a:rPr>
              <a:pPr/>
              <a:t>11/9/17</a:t>
            </a:fld>
            <a:endParaRPr dirty="0" lang="en-US"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idx="11" sz="quarter" type="ftr"/>
          </p:nvPr>
        </p:nvSpPr>
        <p:spPr/>
        <p:txBody>
          <a:bodyPr numCol="1"/>
          <a:lstStyle/>
          <a:p>
            <a:endParaRPr dirty="0" lang="en-US"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idx="12" sz="quarter" type="sldNum"/>
          </p:nvPr>
        </p:nvSpPr>
        <p:spPr/>
        <p:txBody>
          <a:bodyPr numCol="1"/>
          <a:lstStyle/>
          <a:p>
            <a:fld id="{D57F1E4F-1CFF-5643-939E-217C01CDF565}" type="slidenum">
              <a:rPr dirty="0" lang="en-US">
                <a:uFillTx/>
              </a:rPr>
              <a:pPr/>
              <a:t>‹#›</a:t>
            </a:fld>
            <a:endParaRPr dirty="0" lang="en-US">
              <a:uFillTx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vertTitleAndTx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>
          <a:xfrm>
            <a:off x="7669651" y="446089"/>
            <a:ext cx="4522349" cy="5414962"/>
          </a:xfrm>
          <a:custGeom>
            <a:avLst/>
            <a:gdLst/>
            <a:ahLst/>
            <a:cxnLst/>
            <a:rect b="b" l="0" r="r" t="0"/>
            <a:pathLst>
              <a:path h="4320" w="2879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orient="vert" type="title"/>
          </p:nvPr>
        </p:nvSpPr>
        <p:spPr>
          <a:xfrm>
            <a:off x="8183540" y="586171"/>
            <a:ext cx="2494791" cy="5134798"/>
          </a:xfrm>
        </p:spPr>
        <p:txBody>
          <a:bodyPr numCol="1" vert="eaVert"/>
          <a:lstStyle/>
          <a:p>
            <a:r>
              <a:rPr lang="en-US" smtClean="0">
                <a:uFillTx/>
              </a:rPr>
              <a:t>Click to edit Master title style</a:t>
            </a:r>
            <a:endParaRPr dirty="0" lang="en-US">
              <a:uFillTx/>
            </a:endParaRPr>
          </a:p>
        </p:txBody>
      </p:sp>
      <p:sp>
        <p:nvSpPr>
          <p:cNvPr id="3" name="Vertical Text Placeholder 2"/>
          <p:cNvSpPr>
            <a:spLocks noGrp="1"/>
          </p:cNvSpPr>
          <p:nvPr>
            <p:ph idx="1" orient="vert" type="body"/>
          </p:nvPr>
        </p:nvSpPr>
        <p:spPr>
          <a:xfrm>
            <a:off x="810001" y="446089"/>
            <a:ext cx="6611540" cy="5414962"/>
          </a:xfrm>
        </p:spPr>
        <p:txBody>
          <a:bodyPr anchor="t" numCol="1" vert="eaVert"/>
          <a:lstStyle/>
          <a:p>
            <a:pPr lvl="0"/>
            <a:r>
              <a:rPr lang="en-US" smtClean="0">
                <a:uFillTx/>
              </a:rPr>
              <a:t>Click to edit Master text styles</a:t>
            </a:r>
          </a:p>
          <a:p>
            <a:pPr lvl="1"/>
            <a:r>
              <a:rPr lang="en-US" smtClean="0">
                <a:uFillTx/>
              </a:rPr>
              <a:t>Second level</a:t>
            </a:r>
          </a:p>
          <a:p>
            <a:pPr lvl="2"/>
            <a:r>
              <a:rPr lang="en-US" smtClean="0">
                <a:uFillTx/>
              </a:rPr>
              <a:t>Third level</a:t>
            </a:r>
          </a:p>
          <a:p>
            <a:pPr lvl="3"/>
            <a:r>
              <a:rPr lang="en-US" smtClean="0">
                <a:uFillTx/>
              </a:rPr>
              <a:t>Fourth level</a:t>
            </a:r>
          </a:p>
          <a:p>
            <a:pPr lvl="4"/>
            <a:r>
              <a:rPr lang="en-US" smtClean="0">
                <a:uFillTx/>
              </a:rPr>
              <a:t>Fifth level</a:t>
            </a:r>
            <a:endParaRPr dirty="0" lang="en-US">
              <a:uFillTx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idx="10" sz="half" type="dt"/>
          </p:nvPr>
        </p:nvSpPr>
        <p:spPr/>
        <p:txBody>
          <a:bodyPr numCol="1"/>
          <a:lstStyle/>
          <a:p>
            <a:fld id="{ED62726E-379B-B349-9EED-81ED093FA806}" type="datetimeFigureOut">
              <a:rPr dirty="0" lang="en-US">
                <a:uFillTx/>
              </a:rPr>
              <a:pPr/>
              <a:t>11/9/17</a:t>
            </a:fld>
            <a:endParaRPr dirty="0" lang="en-US"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idx="11" sz="quarter" type="ftr"/>
          </p:nvPr>
        </p:nvSpPr>
        <p:spPr/>
        <p:txBody>
          <a:bodyPr numCol="1"/>
          <a:lstStyle/>
          <a:p>
            <a:endParaRPr dirty="0" lang="en-US"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idx="12" sz="quarter" type="sldNum"/>
          </p:nvPr>
        </p:nvSpPr>
        <p:spPr/>
        <p:txBody>
          <a:bodyPr numCol="1"/>
          <a:lstStyle/>
          <a:p>
            <a:fld id="{D57F1E4F-1CFF-5643-939E-217C01CDF565}" type="slidenum">
              <a:rPr dirty="0" lang="en-US">
                <a:uFillTx/>
              </a:rPr>
              <a:pPr/>
              <a:t>‹#›</a:t>
            </a:fld>
            <a:endParaRPr dirty="0" lang="en-US">
              <a:uFillTx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>
            <a:spLocks/>
          </p:cNvSpPr>
          <p:nvPr/>
        </p:nvSpPr>
        <p:spPr>
          <a:xfrm>
            <a:off x="0" y="0"/>
            <a:ext cx="12192000" cy="2185988"/>
          </a:xfrm>
          <a:custGeom>
            <a:avLst/>
            <a:gdLst/>
            <a:ahLst/>
            <a:cxnLst/>
            <a:rect b="b" l="0" r="r" t="0"/>
            <a:pathLst>
              <a:path h="1377" w="5760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 numCol="1"/>
          <a:lstStyle/>
          <a:p>
            <a:r>
              <a:rPr lang="en-US" smtClean="0">
                <a:uFillTx/>
              </a:rPr>
              <a:t>Click to edit Master title style</a:t>
            </a:r>
            <a:endParaRPr dirty="0" lang="en-US">
              <a:uFillTx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 numCol="1"/>
          <a:lstStyle/>
          <a:p>
            <a:pPr lvl="0"/>
            <a:r>
              <a:rPr lang="en-US" smtClean="0">
                <a:uFillTx/>
              </a:rPr>
              <a:t>Click to edit Master text styles</a:t>
            </a:r>
          </a:p>
          <a:p>
            <a:pPr lvl="1"/>
            <a:r>
              <a:rPr lang="en-US" smtClean="0">
                <a:uFillTx/>
              </a:rPr>
              <a:t>Second level</a:t>
            </a:r>
          </a:p>
          <a:p>
            <a:pPr lvl="2"/>
            <a:r>
              <a:rPr lang="en-US" smtClean="0">
                <a:uFillTx/>
              </a:rPr>
              <a:t>Third level</a:t>
            </a:r>
          </a:p>
          <a:p>
            <a:pPr lvl="3"/>
            <a:r>
              <a:rPr lang="en-US" smtClean="0">
                <a:uFillTx/>
              </a:rPr>
              <a:t>Fourth level</a:t>
            </a:r>
          </a:p>
          <a:p>
            <a:pPr lvl="4"/>
            <a:r>
              <a:rPr lang="en-US" smtClean="0">
                <a:uFillTx/>
              </a:rPr>
              <a:t>Fifth level</a:t>
            </a:r>
            <a:endParaRPr dirty="0" lang="en-US">
              <a:uFillTx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idx="10" sz="half" type="dt"/>
          </p:nvPr>
        </p:nvSpPr>
        <p:spPr/>
        <p:txBody>
          <a:bodyPr numCol="1"/>
          <a:lstStyle/>
          <a:p>
            <a:fld id="{9B3A1323-8D79-1946-B0D7-40001CF92E9D}" type="datetimeFigureOut">
              <a:rPr dirty="0" lang="en-US">
                <a:uFillTx/>
              </a:rPr>
              <a:pPr/>
              <a:t>11/9/17</a:t>
            </a:fld>
            <a:endParaRPr dirty="0" lang="en-US"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idx="11" sz="quarter" type="ftr"/>
          </p:nvPr>
        </p:nvSpPr>
        <p:spPr/>
        <p:txBody>
          <a:bodyPr numCol="1"/>
          <a:lstStyle/>
          <a:p>
            <a:endParaRPr dirty="0" lang="en-US"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idx="12" sz="quarter" type="sldNum"/>
          </p:nvPr>
        </p:nvSpPr>
        <p:spPr/>
        <p:txBody>
          <a:bodyPr numCol="1"/>
          <a:lstStyle/>
          <a:p>
            <a:fld id="{D57F1E4F-1CFF-5643-939E-217C01CDF565}" type="slidenum">
              <a:rPr dirty="0" lang="en-US">
                <a:uFillTx/>
              </a:rPr>
              <a:pPr/>
              <a:t>‹#›</a:t>
            </a:fld>
            <a:endParaRPr dirty="0" lang="en-US">
              <a:uFillTx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58362" y="1339707"/>
            <a:ext cx="2433637" cy="71668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>
            <a:spLocks/>
          </p:cNvSpPr>
          <p:nvPr/>
        </p:nvSpPr>
        <p:spPr>
          <a:xfrm>
            <a:off x="0" y="1"/>
            <a:ext cx="12192000" cy="5203825"/>
          </a:xfrm>
          <a:custGeom>
            <a:avLst/>
            <a:gdLst/>
            <a:ahLst/>
            <a:cxnLst/>
            <a:rect b="b" l="0" r="r" t="0"/>
            <a:pathLst>
              <a:path h="3278" w="5760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 numCol="1"/>
          <a:lstStyle>
            <a:lvl1pPr algn="r">
              <a:defRPr b="1" cap="none" sz="4800">
                <a:uFillTx/>
              </a:defRPr>
            </a:lvl1pPr>
          </a:lstStyle>
          <a:p>
            <a:r>
              <a:rPr lang="en-US" smtClean="0">
                <a:uFillTx/>
              </a:rPr>
              <a:t>Click to edit Master title style</a:t>
            </a:r>
            <a:endParaRPr dirty="0" lang="en-US">
              <a:uFillTx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810000" y="5281201"/>
            <a:ext cx="10561418" cy="433955"/>
          </a:xfrm>
        </p:spPr>
        <p:txBody>
          <a:bodyPr anchor="t" numCol="1">
            <a:noAutofit/>
          </a:bodyPr>
          <a:lstStyle>
            <a:lvl1pPr algn="r" indent="0" marL="0">
              <a:buNone/>
              <a:defRPr sz="1800">
                <a:solidFill>
                  <a:schemeClr val="tx1"/>
                </a:solidFill>
                <a:uFillTx/>
              </a:defRPr>
            </a:lvl1pPr>
            <a:lvl2pPr indent="0" marL="457200">
              <a:buNone/>
              <a:defRPr sz="1800">
                <a:solidFill>
                  <a:schemeClr val="tx1">
                    <a:tint val="75000"/>
                  </a:schemeClr>
                </a:solidFill>
                <a:uFillTx/>
              </a:defRPr>
            </a:lvl2pPr>
            <a:lvl3pPr indent="0" marL="91440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3pPr>
            <a:lvl4pPr indent="0" marL="1371600">
              <a:buNone/>
              <a:defRPr sz="1400">
                <a:solidFill>
                  <a:schemeClr val="tx1">
                    <a:tint val="75000"/>
                  </a:schemeClr>
                </a:solidFill>
                <a:uFillTx/>
              </a:defRPr>
            </a:lvl4pPr>
            <a:lvl5pPr indent="0" marL="1828800">
              <a:buNone/>
              <a:defRPr sz="1400">
                <a:solidFill>
                  <a:schemeClr val="tx1">
                    <a:tint val="75000"/>
                  </a:schemeClr>
                </a:solidFill>
                <a:uFillTx/>
              </a:defRPr>
            </a:lvl5pPr>
            <a:lvl6pPr indent="0" marL="2286000">
              <a:buNone/>
              <a:defRPr sz="1400">
                <a:solidFill>
                  <a:schemeClr val="tx1">
                    <a:tint val="75000"/>
                  </a:schemeClr>
                </a:solidFill>
                <a:uFillTx/>
              </a:defRPr>
            </a:lvl6pPr>
            <a:lvl7pPr indent="0" marL="2743200">
              <a:buNone/>
              <a:defRPr sz="1400">
                <a:solidFill>
                  <a:schemeClr val="tx1">
                    <a:tint val="75000"/>
                  </a:schemeClr>
                </a:solidFill>
                <a:uFillTx/>
              </a:defRPr>
            </a:lvl7pPr>
            <a:lvl8pPr indent="0" marL="3200400">
              <a:buNone/>
              <a:defRPr sz="1400">
                <a:solidFill>
                  <a:schemeClr val="tx1">
                    <a:tint val="75000"/>
                  </a:schemeClr>
                </a:solidFill>
                <a:uFillTx/>
              </a:defRPr>
            </a:lvl8pPr>
            <a:lvl9pPr indent="0" marL="3657600">
              <a:buNone/>
              <a:defRPr sz="1400">
                <a:solidFill>
                  <a:schemeClr val="tx1">
                    <a:tint val="75000"/>
                  </a:schemeClr>
                </a:solidFill>
                <a:uFillTx/>
              </a:defRPr>
            </a:lvl9pPr>
          </a:lstStyle>
          <a:p>
            <a:pPr lvl="0"/>
            <a:r>
              <a:rPr lang="en-US" smtClean="0">
                <a:uFillTx/>
              </a:rPr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idx="10" sz="half" type="dt"/>
          </p:nvPr>
        </p:nvSpPr>
        <p:spPr/>
        <p:txBody>
          <a:bodyPr numCol="1"/>
          <a:lstStyle/>
          <a:p>
            <a:fld id="{8DFA1846-DA80-1C48-A609-854EA85C59AD}" type="datetimeFigureOut">
              <a:rPr dirty="0" lang="en-US">
                <a:uFillTx/>
              </a:rPr>
              <a:pPr/>
              <a:t>11/9/17</a:t>
            </a:fld>
            <a:endParaRPr dirty="0" lang="en-US"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idx="11" sz="quarter" type="ftr"/>
          </p:nvPr>
        </p:nvSpPr>
        <p:spPr/>
        <p:txBody>
          <a:bodyPr numCol="1"/>
          <a:lstStyle/>
          <a:p>
            <a:endParaRPr dirty="0" lang="en-US"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idx="12" sz="quarter" type="sldNum"/>
          </p:nvPr>
        </p:nvSpPr>
        <p:spPr/>
        <p:txBody>
          <a:bodyPr numCol="1"/>
          <a:lstStyle/>
          <a:p>
            <a:fld id="{D57F1E4F-1CFF-5643-939E-217C01CDF565}" type="slidenum">
              <a:rPr dirty="0" lang="en-US">
                <a:uFillTx/>
              </a:rPr>
              <a:pPr/>
              <a:t>‹#›</a:t>
            </a:fld>
            <a:endParaRPr dirty="0" lang="en-US">
              <a:uFillTx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/>
          </p:cNvSpPr>
          <p:nvPr/>
        </p:nvSpPr>
        <p:spPr>
          <a:xfrm>
            <a:off x="0" y="0"/>
            <a:ext cx="12192000" cy="2185988"/>
          </a:xfrm>
          <a:custGeom>
            <a:avLst/>
            <a:gdLst/>
            <a:ahLst/>
            <a:cxnLst/>
            <a:rect b="b" l="0" r="r" t="0"/>
            <a:pathLst>
              <a:path h="1377" w="5760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smtClean="0">
                <a:uFillTx/>
              </a:rPr>
              <a:t>Click to edit Master title style</a:t>
            </a:r>
            <a:endParaRPr dirty="0" lang="en-US">
              <a:uFillTx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>
          <a:xfrm>
            <a:off x="818712" y="2222287"/>
            <a:ext cx="5185873" cy="3638763"/>
          </a:xfrm>
        </p:spPr>
        <p:txBody>
          <a:bodyPr numCol="1">
            <a:normAutofit/>
          </a:bodyPr>
          <a:lstStyle/>
          <a:p>
            <a:pPr lvl="0"/>
            <a:r>
              <a:rPr lang="en-US" smtClean="0">
                <a:uFillTx/>
              </a:rPr>
              <a:t>Click to edit Master text styles</a:t>
            </a:r>
          </a:p>
          <a:p>
            <a:pPr lvl="1"/>
            <a:r>
              <a:rPr lang="en-US" smtClean="0">
                <a:uFillTx/>
              </a:rPr>
              <a:t>Second level</a:t>
            </a:r>
          </a:p>
          <a:p>
            <a:pPr lvl="2"/>
            <a:r>
              <a:rPr lang="en-US" smtClean="0">
                <a:uFillTx/>
              </a:rPr>
              <a:t>Third level</a:t>
            </a:r>
          </a:p>
          <a:p>
            <a:pPr lvl="3"/>
            <a:r>
              <a:rPr lang="en-US" smtClean="0">
                <a:uFillTx/>
              </a:rPr>
              <a:t>Fourth level</a:t>
            </a:r>
          </a:p>
          <a:p>
            <a:pPr lvl="4"/>
            <a:r>
              <a:rPr lang="en-US" smtClean="0">
                <a:uFillTx/>
              </a:rPr>
              <a:t>Fifth level</a:t>
            </a:r>
            <a:endParaRPr dirty="0" lang="en-US">
              <a:uFillTx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>
          <a:xfrm>
            <a:off x="6187415" y="2222287"/>
            <a:ext cx="5194583" cy="3638764"/>
          </a:xfrm>
        </p:spPr>
        <p:txBody>
          <a:bodyPr numCol="1">
            <a:normAutofit/>
          </a:bodyPr>
          <a:lstStyle/>
          <a:p>
            <a:pPr lvl="0"/>
            <a:r>
              <a:rPr lang="en-US" smtClean="0">
                <a:uFillTx/>
              </a:rPr>
              <a:t>Click to edit Master text styles</a:t>
            </a:r>
          </a:p>
          <a:p>
            <a:pPr lvl="1"/>
            <a:r>
              <a:rPr lang="en-US" smtClean="0">
                <a:uFillTx/>
              </a:rPr>
              <a:t>Second level</a:t>
            </a:r>
          </a:p>
          <a:p>
            <a:pPr lvl="2"/>
            <a:r>
              <a:rPr lang="en-US" smtClean="0">
                <a:uFillTx/>
              </a:rPr>
              <a:t>Third level</a:t>
            </a:r>
          </a:p>
          <a:p>
            <a:pPr lvl="3"/>
            <a:r>
              <a:rPr lang="en-US" smtClean="0">
                <a:uFillTx/>
              </a:rPr>
              <a:t>Fourth level</a:t>
            </a:r>
          </a:p>
          <a:p>
            <a:pPr lvl="4"/>
            <a:r>
              <a:rPr lang="en-US" smtClean="0">
                <a:uFillTx/>
              </a:rPr>
              <a:t>Fifth level</a:t>
            </a:r>
            <a:endParaRPr dirty="0" lang="en-US">
              <a:uFillTx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idx="10" sz="half" type="dt"/>
          </p:nvPr>
        </p:nvSpPr>
        <p:spPr/>
        <p:txBody>
          <a:bodyPr numCol="1"/>
          <a:lstStyle/>
          <a:p>
            <a:fld id="{57302355-E14B-8545-A8F8-0FE83CC9D524}" type="datetimeFigureOut">
              <a:rPr dirty="0" lang="en-US">
                <a:uFillTx/>
              </a:rPr>
              <a:pPr/>
              <a:t>11/9/17</a:t>
            </a:fld>
            <a:endParaRPr dirty="0" lang="en-US">
              <a:uFillTx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idx="11" sz="quarter" type="ftr"/>
          </p:nvPr>
        </p:nvSpPr>
        <p:spPr/>
        <p:txBody>
          <a:bodyPr numCol="1"/>
          <a:lstStyle/>
          <a:p>
            <a:endParaRPr dirty="0" lang="en-US"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idx="12" sz="quarter" type="sldNum"/>
          </p:nvPr>
        </p:nvSpPr>
        <p:spPr/>
        <p:txBody>
          <a:bodyPr numCol="1"/>
          <a:lstStyle/>
          <a:p>
            <a:fld id="{D57F1E4F-1CFF-5643-939E-217C01CDF565}" type="slidenum">
              <a:rPr dirty="0" lang="en-US">
                <a:uFillTx/>
              </a:rPr>
              <a:pPr/>
              <a:t>‹#›</a:t>
            </a:fld>
            <a:endParaRPr dirty="0" lang="en-US">
              <a:uFillTx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woTxTwoObj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>
            <a:spLocks/>
          </p:cNvSpPr>
          <p:nvPr/>
        </p:nvSpPr>
        <p:spPr>
          <a:xfrm>
            <a:off x="0" y="0"/>
            <a:ext cx="12192000" cy="2185988"/>
          </a:xfrm>
          <a:custGeom>
            <a:avLst/>
            <a:gdLst/>
            <a:ahLst/>
            <a:cxnLst/>
            <a:rect b="b" l="0" r="r" t="0"/>
            <a:pathLst>
              <a:path h="1377" w="5760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>
            <a:lvl1pPr>
              <a:defRPr>
                <a:uFillTx/>
              </a:defRPr>
            </a:lvl1pPr>
          </a:lstStyle>
          <a:p>
            <a:r>
              <a:rPr lang="en-US" smtClean="0">
                <a:uFillTx/>
              </a:rPr>
              <a:t>Click to edit Master title style</a:t>
            </a:r>
            <a:endParaRPr dirty="0" lang="en-US">
              <a:uFillTx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814728" y="2174875"/>
            <a:ext cx="5189857" cy="576262"/>
          </a:xfrm>
        </p:spPr>
        <p:txBody>
          <a:bodyPr anchor="b" numCol="1">
            <a:noAutofit/>
          </a:bodyPr>
          <a:lstStyle>
            <a:lvl1pPr algn="ctr" indent="0" marL="0">
              <a:buNone/>
              <a:defRPr b="0" sz="2000">
                <a:uFillTx/>
              </a:defRPr>
            </a:lvl1pPr>
            <a:lvl2pPr indent="0" marL="457200">
              <a:buNone/>
              <a:defRPr b="1" sz="2000">
                <a:uFillTx/>
              </a:defRPr>
            </a:lvl2pPr>
            <a:lvl3pPr indent="0" marL="914400">
              <a:buNone/>
              <a:defRPr b="1" sz="1800">
                <a:uFillTx/>
              </a:defRPr>
            </a:lvl3pPr>
            <a:lvl4pPr indent="0" marL="1371600">
              <a:buNone/>
              <a:defRPr b="1" sz="1600">
                <a:uFillTx/>
              </a:defRPr>
            </a:lvl4pPr>
            <a:lvl5pPr indent="0" marL="1828800">
              <a:buNone/>
              <a:defRPr b="1" sz="1600">
                <a:uFillTx/>
              </a:defRPr>
            </a:lvl5pPr>
            <a:lvl6pPr indent="0" marL="2286000">
              <a:buNone/>
              <a:defRPr b="1" sz="1600">
                <a:uFillTx/>
              </a:defRPr>
            </a:lvl6pPr>
            <a:lvl7pPr indent="0" marL="2743200">
              <a:buNone/>
              <a:defRPr b="1" sz="1600">
                <a:uFillTx/>
              </a:defRPr>
            </a:lvl7pPr>
            <a:lvl8pPr indent="0" marL="3200400">
              <a:buNone/>
              <a:defRPr b="1" sz="1600">
                <a:uFillTx/>
              </a:defRPr>
            </a:lvl8pPr>
            <a:lvl9pPr indent="0" marL="3657600">
              <a:buNone/>
              <a:defRPr b="1" sz="1600">
                <a:uFillTx/>
              </a:defRPr>
            </a:lvl9pPr>
          </a:lstStyle>
          <a:p>
            <a:pPr lvl="0"/>
            <a:r>
              <a:rPr lang="en-US" smtClean="0">
                <a:uFillTx/>
              </a:rPr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>
          <a:xfrm>
            <a:off x="814729" y="2751138"/>
            <a:ext cx="5189856" cy="3109913"/>
          </a:xfrm>
        </p:spPr>
        <p:txBody>
          <a:bodyPr anchor="t" numCol="1">
            <a:normAutofit/>
          </a:bodyPr>
          <a:lstStyle/>
          <a:p>
            <a:pPr lvl="0"/>
            <a:r>
              <a:rPr lang="en-US" smtClean="0">
                <a:uFillTx/>
              </a:rPr>
              <a:t>Click to edit Master text styles</a:t>
            </a:r>
          </a:p>
          <a:p>
            <a:pPr lvl="1"/>
            <a:r>
              <a:rPr lang="en-US" smtClean="0">
                <a:uFillTx/>
              </a:rPr>
              <a:t>Second level</a:t>
            </a:r>
          </a:p>
          <a:p>
            <a:pPr lvl="2"/>
            <a:r>
              <a:rPr lang="en-US" smtClean="0">
                <a:uFillTx/>
              </a:rPr>
              <a:t>Third level</a:t>
            </a:r>
          </a:p>
          <a:p>
            <a:pPr lvl="3"/>
            <a:r>
              <a:rPr lang="en-US" smtClean="0">
                <a:uFillTx/>
              </a:rPr>
              <a:t>Fourth level</a:t>
            </a:r>
          </a:p>
          <a:p>
            <a:pPr lvl="4"/>
            <a:r>
              <a:rPr lang="en-US" smtClean="0">
                <a:uFillTx/>
              </a:rPr>
              <a:t>Fifth level</a:t>
            </a:r>
            <a:endParaRPr dirty="0" lang="en-US">
              <a:uFillTx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idx="3" sz="quarter" type="body"/>
          </p:nvPr>
        </p:nvSpPr>
        <p:spPr>
          <a:xfrm>
            <a:off x="6187415" y="2174875"/>
            <a:ext cx="5194583" cy="576262"/>
          </a:xfrm>
        </p:spPr>
        <p:txBody>
          <a:bodyPr anchor="b" numCol="1">
            <a:noAutofit/>
          </a:bodyPr>
          <a:lstStyle>
            <a:lvl1pPr algn="ctr" indent="0" marL="0">
              <a:buNone/>
              <a:defRPr b="0" sz="2000">
                <a:uFillTx/>
              </a:defRPr>
            </a:lvl1pPr>
            <a:lvl2pPr indent="0" marL="457200">
              <a:buNone/>
              <a:defRPr b="1" sz="2000">
                <a:uFillTx/>
              </a:defRPr>
            </a:lvl2pPr>
            <a:lvl3pPr indent="0" marL="914400">
              <a:buNone/>
              <a:defRPr b="1" sz="1800">
                <a:uFillTx/>
              </a:defRPr>
            </a:lvl3pPr>
            <a:lvl4pPr indent="0" marL="1371600">
              <a:buNone/>
              <a:defRPr b="1" sz="1600">
                <a:uFillTx/>
              </a:defRPr>
            </a:lvl4pPr>
            <a:lvl5pPr indent="0" marL="1828800">
              <a:buNone/>
              <a:defRPr b="1" sz="1600">
                <a:uFillTx/>
              </a:defRPr>
            </a:lvl5pPr>
            <a:lvl6pPr indent="0" marL="2286000">
              <a:buNone/>
              <a:defRPr b="1" sz="1600">
                <a:uFillTx/>
              </a:defRPr>
            </a:lvl6pPr>
            <a:lvl7pPr indent="0" marL="2743200">
              <a:buNone/>
              <a:defRPr b="1" sz="1600">
                <a:uFillTx/>
              </a:defRPr>
            </a:lvl7pPr>
            <a:lvl8pPr indent="0" marL="3200400">
              <a:buNone/>
              <a:defRPr b="1" sz="1600">
                <a:uFillTx/>
              </a:defRPr>
            </a:lvl8pPr>
            <a:lvl9pPr indent="0" marL="3657600">
              <a:buNone/>
              <a:defRPr b="1" sz="1600">
                <a:uFillTx/>
              </a:defRPr>
            </a:lvl9pPr>
          </a:lstStyle>
          <a:p>
            <a:pPr lvl="0"/>
            <a:r>
              <a:rPr lang="en-US" smtClean="0">
                <a:uFillTx/>
              </a:rPr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4" sz="quarter"/>
          </p:nvPr>
        </p:nvSpPr>
        <p:spPr>
          <a:xfrm>
            <a:off x="6187415" y="2751138"/>
            <a:ext cx="5194583" cy="3109913"/>
          </a:xfrm>
        </p:spPr>
        <p:txBody>
          <a:bodyPr anchor="t" numCol="1">
            <a:normAutofit/>
          </a:bodyPr>
          <a:lstStyle/>
          <a:p>
            <a:pPr lvl="0"/>
            <a:r>
              <a:rPr lang="en-US" smtClean="0">
                <a:uFillTx/>
              </a:rPr>
              <a:t>Click to edit Master text styles</a:t>
            </a:r>
          </a:p>
          <a:p>
            <a:pPr lvl="1"/>
            <a:r>
              <a:rPr lang="en-US" smtClean="0">
                <a:uFillTx/>
              </a:rPr>
              <a:t>Second level</a:t>
            </a:r>
          </a:p>
          <a:p>
            <a:pPr lvl="2"/>
            <a:r>
              <a:rPr lang="en-US" smtClean="0">
                <a:uFillTx/>
              </a:rPr>
              <a:t>Third level</a:t>
            </a:r>
          </a:p>
          <a:p>
            <a:pPr lvl="3"/>
            <a:r>
              <a:rPr lang="en-US" smtClean="0">
                <a:uFillTx/>
              </a:rPr>
              <a:t>Fourth level</a:t>
            </a:r>
          </a:p>
          <a:p>
            <a:pPr lvl="4"/>
            <a:r>
              <a:rPr lang="en-US" smtClean="0">
                <a:uFillTx/>
              </a:rPr>
              <a:t>Fifth level</a:t>
            </a:r>
            <a:endParaRPr dirty="0" lang="en-US">
              <a:uFillTx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idx="10" sz="half" type="dt"/>
          </p:nvPr>
        </p:nvSpPr>
        <p:spPr/>
        <p:txBody>
          <a:bodyPr numCol="1"/>
          <a:lstStyle/>
          <a:p>
            <a:fld id="{02640F58-564D-2B4F-AE67-E407BA4FCF45}" type="datetimeFigureOut">
              <a:rPr dirty="0" lang="en-US">
                <a:uFillTx/>
              </a:rPr>
              <a:pPr/>
              <a:t>11/9/17</a:t>
            </a:fld>
            <a:endParaRPr dirty="0" lang="en-US">
              <a:uFillTx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idx="11" sz="quarter" type="ftr"/>
          </p:nvPr>
        </p:nvSpPr>
        <p:spPr/>
        <p:txBody>
          <a:bodyPr numCol="1"/>
          <a:lstStyle/>
          <a:p>
            <a:endParaRPr dirty="0" lang="en-US">
              <a:uFillTx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idx="12" sz="quarter" type="sldNum"/>
          </p:nvPr>
        </p:nvSpPr>
        <p:spPr/>
        <p:txBody>
          <a:bodyPr numCol="1"/>
          <a:lstStyle/>
          <a:p>
            <a:fld id="{D57F1E4F-1CFF-5643-939E-217C01CDF565}" type="slidenum">
              <a:rPr dirty="0" lang="en-US">
                <a:uFillTx/>
              </a:rPr>
              <a:pPr/>
              <a:t>‹#›</a:t>
            </a:fld>
            <a:endParaRPr dirty="0" lang="en-US">
              <a:uFillTx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>
            <a:spLocks/>
          </p:cNvSpPr>
          <p:nvPr/>
        </p:nvSpPr>
        <p:spPr>
          <a:xfrm>
            <a:off x="0" y="0"/>
            <a:ext cx="12192000" cy="2185988"/>
          </a:xfrm>
          <a:custGeom>
            <a:avLst/>
            <a:gdLst/>
            <a:ahLst/>
            <a:cxnLst/>
            <a:rect b="b" l="0" r="r" t="0"/>
            <a:pathLst>
              <a:path h="1377" w="5760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smtClean="0">
                <a:uFillTx/>
              </a:rPr>
              <a:t>Click to edit Master title style</a:t>
            </a:r>
            <a:endParaRPr dirty="0" lang="en-US">
              <a:uFillTx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idx="10" sz="half" type="dt"/>
          </p:nvPr>
        </p:nvSpPr>
        <p:spPr/>
        <p:txBody>
          <a:bodyPr numCol="1"/>
          <a:lstStyle/>
          <a:p>
            <a:fld id="{F13A34C8-038E-2045-AF43-DF7DBB8E0E9E}" type="datetimeFigureOut">
              <a:rPr dirty="0" lang="en-US">
                <a:uFillTx/>
              </a:rPr>
              <a:pPr/>
              <a:t>11/9/17</a:t>
            </a:fld>
            <a:endParaRPr dirty="0" lang="en-US">
              <a:uFillTx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idx="11" sz="quarter" type="ftr"/>
          </p:nvPr>
        </p:nvSpPr>
        <p:spPr/>
        <p:txBody>
          <a:bodyPr numCol="1"/>
          <a:lstStyle/>
          <a:p>
            <a:endParaRPr dirty="0" lang="en-US">
              <a:uFillTx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idx="12" sz="quarter" type="sldNum"/>
          </p:nvPr>
        </p:nvSpPr>
        <p:spPr/>
        <p:txBody>
          <a:bodyPr numCol="1"/>
          <a:lstStyle/>
          <a:p>
            <a:fld id="{D57F1E4F-1CFF-5643-939E-217C01CDF565}" type="slidenum">
              <a:rPr dirty="0" lang="en-US">
                <a:uFillTx/>
              </a:rPr>
              <a:pPr/>
              <a:t>‹#›</a:t>
            </a:fld>
            <a:endParaRPr dirty="0" lang="en-US">
              <a:uFillTx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idx="10" sz="half" type="dt"/>
          </p:nvPr>
        </p:nvSpPr>
        <p:spPr/>
        <p:txBody>
          <a:bodyPr numCol="1"/>
          <a:lstStyle/>
          <a:p>
            <a:fld id="{8818C68F-D26B-8F47-958C-23B49CF8A634}" type="datetimeFigureOut">
              <a:rPr dirty="0" lang="en-US">
                <a:uFillTx/>
              </a:rPr>
              <a:pPr/>
              <a:t>11/9/17</a:t>
            </a:fld>
            <a:endParaRPr dirty="0" lang="en-US">
              <a:uFillTx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idx="11" sz="quarter" type="ftr"/>
          </p:nvPr>
        </p:nvSpPr>
        <p:spPr/>
        <p:txBody>
          <a:bodyPr numCol="1"/>
          <a:lstStyle/>
          <a:p>
            <a:endParaRPr dirty="0" lang="en-US">
              <a:uFillTx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idx="12" sz="quarter" type="sldNum"/>
          </p:nvPr>
        </p:nvSpPr>
        <p:spPr/>
        <p:txBody>
          <a:bodyPr numCol="1"/>
          <a:lstStyle/>
          <a:p>
            <a:fld id="{D57F1E4F-1CFF-5643-939E-217C01CDF565}" type="slidenum">
              <a:rPr dirty="0" lang="en-US">
                <a:uFillTx/>
              </a:rPr>
              <a:pPr/>
              <a:t>‹#›</a:t>
            </a:fld>
            <a:endParaRPr dirty="0" lang="en-US">
              <a:uFillTx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>
          <a:xfrm>
            <a:off x="1073151" y="446087"/>
            <a:ext cx="3547533" cy="1814651"/>
          </a:xfrm>
          <a:custGeom>
            <a:avLst/>
            <a:gdLst/>
            <a:ahLst/>
            <a:cxnLst/>
            <a:rect b="b" l="0" r="r" t="0"/>
            <a:pathLst>
              <a:path h="2308" w="3384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 numCol="1"/>
          <a:lstStyle>
            <a:lvl1pPr algn="l">
              <a:defRPr b="1" sz="2000">
                <a:uFillTx/>
              </a:defRPr>
            </a:lvl1pPr>
          </a:lstStyle>
          <a:p>
            <a:r>
              <a:rPr lang="en-US" smtClean="0">
                <a:uFillTx/>
              </a:rPr>
              <a:t>Click to edit Master title style</a:t>
            </a:r>
            <a:endParaRPr dirty="0" lang="en-US">
              <a:uFillTx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 numCol="1">
            <a:normAutofit/>
          </a:bodyPr>
          <a:lstStyle/>
          <a:p>
            <a:pPr lvl="0"/>
            <a:r>
              <a:rPr lang="en-US" smtClean="0">
                <a:uFillTx/>
              </a:rPr>
              <a:t>Click to edit Master text styles</a:t>
            </a:r>
          </a:p>
          <a:p>
            <a:pPr lvl="1"/>
            <a:r>
              <a:rPr lang="en-US" smtClean="0">
                <a:uFillTx/>
              </a:rPr>
              <a:t>Second level</a:t>
            </a:r>
          </a:p>
          <a:p>
            <a:pPr lvl="2"/>
            <a:r>
              <a:rPr lang="en-US" smtClean="0">
                <a:uFillTx/>
              </a:rPr>
              <a:t>Third level</a:t>
            </a:r>
          </a:p>
          <a:p>
            <a:pPr lvl="3"/>
            <a:r>
              <a:rPr lang="en-US" smtClean="0">
                <a:uFillTx/>
              </a:rPr>
              <a:t>Fourth level</a:t>
            </a:r>
          </a:p>
          <a:p>
            <a:pPr lvl="4"/>
            <a:r>
              <a:rPr lang="en-US" smtClean="0">
                <a:uFillTx/>
              </a:rPr>
              <a:t>Fifth level</a:t>
            </a:r>
            <a:endParaRPr dirty="0" lang="en-US">
              <a:uFillTx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>
          <a:xfrm>
            <a:off x="1073151" y="2260738"/>
            <a:ext cx="3547533" cy="3600311"/>
          </a:xfrm>
        </p:spPr>
        <p:txBody>
          <a:bodyPr numCol="1"/>
          <a:lstStyle>
            <a:lvl1pPr indent="0" marL="0">
              <a:buNone/>
              <a:defRPr sz="1400">
                <a:uFillTx/>
              </a:defRPr>
            </a:lvl1pPr>
            <a:lvl2pPr indent="0" marL="457200">
              <a:buNone/>
              <a:defRPr sz="1200">
                <a:uFillTx/>
              </a:defRPr>
            </a:lvl2pPr>
            <a:lvl3pPr indent="0" marL="914400">
              <a:buNone/>
              <a:defRPr sz="1000">
                <a:uFillTx/>
              </a:defRPr>
            </a:lvl3pPr>
            <a:lvl4pPr indent="0" marL="1371600">
              <a:buNone/>
              <a:defRPr sz="900">
                <a:uFillTx/>
              </a:defRPr>
            </a:lvl4pPr>
            <a:lvl5pPr indent="0" marL="1828800">
              <a:buNone/>
              <a:defRPr sz="900">
                <a:uFillTx/>
              </a:defRPr>
            </a:lvl5pPr>
            <a:lvl6pPr indent="0" marL="2286000">
              <a:buNone/>
              <a:defRPr sz="900">
                <a:uFillTx/>
              </a:defRPr>
            </a:lvl6pPr>
            <a:lvl7pPr indent="0" marL="2743200">
              <a:buNone/>
              <a:defRPr sz="900">
                <a:uFillTx/>
              </a:defRPr>
            </a:lvl7pPr>
            <a:lvl8pPr indent="0" marL="3200400">
              <a:buNone/>
              <a:defRPr sz="900">
                <a:uFillTx/>
              </a:defRPr>
            </a:lvl8pPr>
            <a:lvl9pPr indent="0" marL="3657600">
              <a:buNone/>
              <a:defRPr sz="900">
                <a:uFillTx/>
              </a:defRPr>
            </a:lvl9pPr>
          </a:lstStyle>
          <a:p>
            <a:pPr lvl="0"/>
            <a:r>
              <a:rPr lang="en-US" smtClean="0">
                <a:uFillTx/>
              </a:rPr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idx="10" sz="half" type="dt"/>
          </p:nvPr>
        </p:nvSpPr>
        <p:spPr/>
        <p:txBody>
          <a:bodyPr numCol="1"/>
          <a:lstStyle/>
          <a:p>
            <a:fld id="{D0DF5E60-9974-AC48-9591-99C2BB44B7CF}" type="datetimeFigureOut">
              <a:rPr dirty="0" lang="en-US">
                <a:uFillTx/>
              </a:rPr>
              <a:pPr/>
              <a:t>11/9/17</a:t>
            </a:fld>
            <a:endParaRPr dirty="0" lang="en-US">
              <a:uFillTx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idx="11" sz="quarter" type="ftr"/>
          </p:nvPr>
        </p:nvSpPr>
        <p:spPr/>
        <p:txBody>
          <a:bodyPr numCol="1"/>
          <a:lstStyle/>
          <a:p>
            <a:endParaRPr dirty="0" lang="en-US"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idx="12" sz="quarter" type="sldNum"/>
          </p:nvPr>
        </p:nvSpPr>
        <p:spPr/>
        <p:txBody>
          <a:bodyPr numCol="1"/>
          <a:lstStyle/>
          <a:p>
            <a:fld id="{D57F1E4F-1CFF-5643-939E-217C01CDF565}" type="slidenum">
              <a:rPr dirty="0" lang="en-US">
                <a:uFillTx/>
              </a:rPr>
              <a:pPr/>
              <a:t>‹#›</a:t>
            </a:fld>
            <a:endParaRPr dirty="0" lang="en-US">
              <a:uFillTx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pic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 numCol="1">
            <a:normAutofit/>
          </a:bodyPr>
          <a:lstStyle>
            <a:lvl1pPr algn="l">
              <a:defRPr b="0" sz="2400">
                <a:uFillTx/>
              </a:defRPr>
            </a:lvl1pPr>
          </a:lstStyle>
          <a:p>
            <a:r>
              <a:rPr lang="en-US" smtClean="0">
                <a:uFillTx/>
              </a:rPr>
              <a:t>Click to edit Master title style</a:t>
            </a:r>
            <a:endParaRPr dirty="0" lang="en-US">
              <a:uFillTx/>
            </a:endParaRPr>
          </a:p>
        </p:txBody>
      </p:sp>
      <p:sp>
        <p:nvSpPr>
          <p:cNvPr id="9" name="Picture Placeholder 11"/>
          <p:cNvSpPr>
            <a:spLocks noChangeAspect="1" noGrp="1"/>
          </p:cNvSpPr>
          <p:nvPr>
            <p:ph idx="13" sz="quarter" type="pic"/>
          </p:nvPr>
        </p:nvSpPr>
        <p:spPr>
          <a:xfrm>
            <a:off x="6098117" y="0"/>
            <a:ext cx="6093883" cy="6858000"/>
          </a:xfrm>
          <a:custGeom>
            <a:avLst/>
            <a:gdLst/>
            <a:ahLst/>
            <a:cxnLst/>
            <a:rect b="b" l="0" r="r" t="0"/>
            <a:pathLst>
              <a:path h="4320" w="2879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</a:ln>
          <a:effectLst/>
        </p:spPr>
        <p:txBody>
          <a:bodyPr anchor="t" anchorCtr="0" compatLnSpc="1" numCol="1" wrap="square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>
                <a:uFillTx/>
              </a:defRPr>
            </a:lvl1pPr>
          </a:lstStyle>
          <a:p>
            <a:r>
              <a:rPr lang="en-US" smtClean="0">
                <a:uFillTx/>
              </a:rPr>
              <a:t>Drag picture to placeholder or click icon to add</a:t>
            </a:r>
            <a:endParaRPr dirty="0" lang="en-US">
              <a:uFillTx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>
          <a:xfrm>
            <a:off x="814728" y="2344684"/>
            <a:ext cx="4852988" cy="3516365"/>
          </a:xfrm>
        </p:spPr>
        <p:txBody>
          <a:bodyPr anchor="t" numCol="1">
            <a:normAutofit/>
          </a:bodyPr>
          <a:lstStyle>
            <a:lvl1pPr indent="0" marL="0">
              <a:buNone/>
              <a:defRPr sz="1200">
                <a:uFillTx/>
              </a:defRPr>
            </a:lvl1pPr>
            <a:lvl2pPr indent="0" marL="457200">
              <a:buNone/>
              <a:defRPr sz="1200">
                <a:uFillTx/>
              </a:defRPr>
            </a:lvl2pPr>
            <a:lvl3pPr indent="0" marL="914400">
              <a:buNone/>
              <a:defRPr sz="1000">
                <a:uFillTx/>
              </a:defRPr>
            </a:lvl3pPr>
            <a:lvl4pPr indent="0" marL="1371600">
              <a:buNone/>
              <a:defRPr sz="900">
                <a:uFillTx/>
              </a:defRPr>
            </a:lvl4pPr>
            <a:lvl5pPr indent="0" marL="1828800">
              <a:buNone/>
              <a:defRPr sz="900">
                <a:uFillTx/>
              </a:defRPr>
            </a:lvl5pPr>
            <a:lvl6pPr indent="0" marL="2286000">
              <a:buNone/>
              <a:defRPr sz="900">
                <a:uFillTx/>
              </a:defRPr>
            </a:lvl6pPr>
            <a:lvl7pPr indent="0" marL="2743200">
              <a:buNone/>
              <a:defRPr sz="900">
                <a:uFillTx/>
              </a:defRPr>
            </a:lvl7pPr>
            <a:lvl8pPr indent="0" marL="3200400">
              <a:buNone/>
              <a:defRPr sz="900">
                <a:uFillTx/>
              </a:defRPr>
            </a:lvl8pPr>
            <a:lvl9pPr indent="0" marL="3657600">
              <a:buNone/>
              <a:defRPr sz="900">
                <a:uFillTx/>
              </a:defRPr>
            </a:lvl9pPr>
          </a:lstStyle>
          <a:p>
            <a:pPr lvl="0"/>
            <a:r>
              <a:rPr lang="en-US" smtClean="0">
                <a:uFillTx/>
              </a:rPr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idx="10" sz="half" type="dt"/>
          </p:nvPr>
        </p:nvSpPr>
        <p:spPr>
          <a:xfrm>
            <a:off x="3885810" y="6041362"/>
            <a:ext cx="976879" cy="365125"/>
          </a:xfrm>
        </p:spPr>
        <p:txBody>
          <a:bodyPr numCol="1"/>
          <a:lstStyle/>
          <a:p>
            <a:fld id="{18C79C5D-2A6F-F04D-97DA-BEF2467B64E4}" type="datetimeFigureOut">
              <a:rPr dirty="0" lang="en-US">
                <a:uFillTx/>
              </a:rPr>
              <a:pPr/>
              <a:t>11/9/17</a:t>
            </a:fld>
            <a:endParaRPr dirty="0" lang="en-US">
              <a:uFillTx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idx="11" sz="quarter" type="ftr"/>
          </p:nvPr>
        </p:nvSpPr>
        <p:spPr>
          <a:xfrm>
            <a:off x="590396" y="6041362"/>
            <a:ext cx="3295413" cy="365125"/>
          </a:xfrm>
        </p:spPr>
        <p:txBody>
          <a:bodyPr numCol="1"/>
          <a:lstStyle/>
          <a:p>
            <a:endParaRPr dirty="0" lang="en-US"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idx="12" sz="quarter" type="sldNum"/>
          </p:nvPr>
        </p:nvSpPr>
        <p:spPr>
          <a:xfrm>
            <a:off x="4862689" y="5915888"/>
            <a:ext cx="1062155" cy="490599"/>
          </a:xfrm>
        </p:spPr>
        <p:txBody>
          <a:bodyPr numCol="1"/>
          <a:lstStyle/>
          <a:p>
            <a:fld id="{D57F1E4F-1CFF-5643-939E-217C01CDF565}" type="slidenum">
              <a:rPr dirty="0" lang="en-US">
                <a:uFillTx/>
              </a:rPr>
              <a:pPr/>
              <a:t>‹#›</a:t>
            </a:fld>
            <a:endParaRPr dirty="0" lang="en-US">
              <a:uFillTx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5" Target="../slideLayouts/slideLayout14.xml" Type="http://schemas.openxmlformats.org/officeDocument/2006/relationships/slideLayout"/><Relationship Id="rId14" Target="../slideLayouts/slideLayout13.xml" Type="http://schemas.openxmlformats.org/officeDocument/2006/relationships/slideLayout"/><Relationship Id="rId13" Target="../slideLayouts/slideLayout12.xml" Type="http://schemas.openxmlformats.org/officeDocument/2006/relationships/slideLayout"/><Relationship Id="rId12" Target="../slideLayouts/slideLayout11.xml" Type="http://schemas.openxmlformats.org/officeDocument/2006/relationships/slideLayout"/><Relationship Id="rId11" Target="../slideLayouts/slideLayout10.xml" Type="http://schemas.openxmlformats.org/officeDocument/2006/relationships/slideLayout"/><Relationship Id="rId9" Target="../slideLayouts/slideLayout8.xml" Type="http://schemas.openxmlformats.org/officeDocument/2006/relationships/slideLayout"/><Relationship Id="rId10" Target="../slideLayouts/slideLayout9.xml" Type="http://schemas.openxmlformats.org/officeDocument/2006/relationships/slideLayout"/><Relationship Id="rId8" Target="../slideLayouts/slideLayout7.xml" Type="http://schemas.openxmlformats.org/officeDocument/2006/relationships/slideLayout"/><Relationship Id="rId7" Target="../slideLayouts/slideLayout6.xml" Type="http://schemas.openxmlformats.org/officeDocument/2006/relationships/slideLayout"/><Relationship Id="rId6" Target="../slideLayouts/slideLayout5.xml" Type="http://schemas.openxmlformats.org/officeDocument/2006/relationships/slideLayout"/><Relationship Id="rId5" Target="../slideLayouts/slideLayout4.xml" Type="http://schemas.openxmlformats.org/officeDocument/2006/relationships/slideLayout"/><Relationship Id="rId4" Target="../slideLayouts/slideLayout3.xml" Type="http://schemas.openxmlformats.org/officeDocument/2006/relationships/slideLayout"/><Relationship Id="rId3" Target="../slideLayouts/slideLayout2.xml" Type="http://schemas.openxmlformats.org/officeDocument/2006/relationships/slideLayout"/><Relationship Id="rId2" Target="../slideLayouts/slideLayout1.xml" Type="http://schemas.openxmlformats.org/officeDocument/2006/relationships/slideLayout"/><Relationship Id="rId1" Target="../theme/theme1.xml" Type="http://schemas.openxmlformats.org/officeDocument/2006/relationships/theme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anchor="b" bIns="45720" lIns="91440" numCol="1" rIns="91440" rtlCol="0" tIns="45720" vert="horz">
            <a:noAutofit/>
          </a:bodyPr>
          <a:lstStyle/>
          <a:p>
            <a:r>
              <a:rPr lang="en-US" smtClean="0">
                <a:uFillTx/>
              </a:rPr>
              <a:t>Click to edit Master title style</a:t>
            </a:r>
            <a:endParaRPr dirty="0" lang="en-US">
              <a:uFillTx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anchor="ctr" bIns="45720" lIns="91440" numCol="1" rIns="91440" rtlCol="0" tIns="45720" vert="horz">
            <a:normAutofit/>
          </a:bodyPr>
          <a:lstStyle/>
          <a:p>
            <a:pPr lvl="0"/>
            <a:r>
              <a:rPr lang="en-US" smtClean="0">
                <a:uFillTx/>
              </a:rPr>
              <a:t>Click to edit Master text styles</a:t>
            </a:r>
          </a:p>
          <a:p>
            <a:pPr lvl="1"/>
            <a:r>
              <a:rPr lang="en-US" smtClean="0">
                <a:uFillTx/>
              </a:rPr>
              <a:t>Second level</a:t>
            </a:r>
          </a:p>
          <a:p>
            <a:pPr lvl="2"/>
            <a:r>
              <a:rPr lang="en-US" smtClean="0">
                <a:uFillTx/>
              </a:rPr>
              <a:t>Third level</a:t>
            </a:r>
          </a:p>
          <a:p>
            <a:pPr lvl="3"/>
            <a:r>
              <a:rPr lang="en-US" smtClean="0">
                <a:uFillTx/>
              </a:rPr>
              <a:t>Fourth level</a:t>
            </a:r>
          </a:p>
          <a:p>
            <a:pPr lvl="4"/>
            <a:r>
              <a:rPr lang="en-US" smtClean="0">
                <a:uFillTx/>
              </a:rPr>
              <a:t>Fifth level</a:t>
            </a:r>
            <a:endParaRPr dirty="0" lang="en-US"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idx="3" sz="quarter" type="ftr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anchor="b" bIns="45720" lIns="91440" numCol="1" rIns="91440" rtlCol="0" tIns="45720" vert="horz"/>
          <a:lstStyle>
            <a:lvl1pPr algn="l">
              <a:defRPr sz="900">
                <a:solidFill>
                  <a:schemeClr val="tx1"/>
                </a:solidFill>
                <a:uFillTx/>
              </a:defRPr>
            </a:lvl1pPr>
          </a:lstStyle>
          <a:p>
            <a:endParaRPr dirty="0" lang="en-US">
              <a:uFillTx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idx="2" sz="half" type="dt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anchor="b" bIns="45720" lIns="91440" numCol="1" rIns="91440" rtlCol="0" tIns="45720" vert="horz"/>
          <a:lstStyle>
            <a:lvl1pPr algn="r">
              <a:defRPr sz="900">
                <a:solidFill>
                  <a:schemeClr val="tx1"/>
                </a:solidFill>
                <a:uFillTx/>
              </a:defRPr>
            </a:lvl1pPr>
          </a:lstStyle>
          <a:p>
            <a:fld id="{09B482E8-6E0E-1B4F-B1FD-C69DB9E858D9}" type="datetimeFigureOut">
              <a:rPr dirty="0" lang="en-US">
                <a:uFillTx/>
              </a:rPr>
              <a:pPr/>
              <a:t>11/9/17</a:t>
            </a:fld>
            <a:endParaRPr dirty="0" lang="en-US"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idx="4" sz="quarter" type="sldNum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anchor="b" bIns="10800" lIns="91440" numCol="1" rIns="91440" rtlCol="0" tIns="45720" vert="horz"/>
          <a:lstStyle>
            <a:lvl1pPr algn="r">
              <a:defRPr sz="2000">
                <a:solidFill>
                  <a:schemeClr val="accent1"/>
                </a:solidFill>
                <a:uFillTx/>
              </a:defRPr>
            </a:lvl1pPr>
          </a:lstStyle>
          <a:p>
            <a:fld id="{D57F1E4F-1CFF-5643-939E-217C01CDF565}" type="slidenum">
              <a:rPr dirty="0" lang="en-US">
                <a:uFillTx/>
              </a:rPr>
              <a:pPr/>
              <a:t>‹#›</a:t>
            </a:fld>
            <a:endParaRPr dirty="0" lang="en-US">
              <a:uFillTx/>
            </a:endParaRPr>
          </a:p>
        </p:txBody>
      </p:sp>
    </p:spTree>
  </p:cSld>
  <p:clrMap accent1="accent1" accent2="accent2" accent3="accent3" accent4="accent4" accent5="accent5" accent6="accent6" bg1="dk1" bg2="dk2" folHlink="folHlink" hlink="hlink" tx1="lt1" tx2="lt2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</p:sldLayoutIdLst>
  <p:hf dt="0" ftr="0" hdr="0" sldNum="0"/>
  <p:txStyles>
    <p:titleStyle>
      <a:lvl1pPr algn="l" defTabSz="457200" eaLnBrk="1" hangingPunct="1" latinLnBrk="0" rtl="0">
        <a:spcBef>
          <a:spcPct val="0"/>
        </a:spcBef>
        <a:buNone/>
        <a:defRPr b="1" kern="1200" sz="4000">
          <a:solidFill>
            <a:srgbClr val="FEFEFE"/>
          </a:solidFill>
          <a:uFillTx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  <a:uFillTx/>
        </a:defRPr>
      </a:lvl2pPr>
      <a:lvl3pPr eaLnBrk="1" hangingPunct="1">
        <a:defRPr>
          <a:solidFill>
            <a:schemeClr val="tx2"/>
          </a:solidFill>
          <a:uFillTx/>
        </a:defRPr>
      </a:lvl3pPr>
      <a:lvl4pPr eaLnBrk="1" hangingPunct="1">
        <a:defRPr>
          <a:solidFill>
            <a:schemeClr val="tx2"/>
          </a:solidFill>
          <a:uFillTx/>
        </a:defRPr>
      </a:lvl4pPr>
      <a:lvl5pPr eaLnBrk="1" hangingPunct="1">
        <a:defRPr>
          <a:solidFill>
            <a:schemeClr val="tx2"/>
          </a:solidFill>
          <a:uFillTx/>
        </a:defRPr>
      </a:lvl5pPr>
      <a:lvl6pPr eaLnBrk="1" hangingPunct="1">
        <a:defRPr>
          <a:solidFill>
            <a:schemeClr val="tx2"/>
          </a:solidFill>
          <a:uFillTx/>
        </a:defRPr>
      </a:lvl6pPr>
      <a:lvl7pPr eaLnBrk="1" hangingPunct="1">
        <a:defRPr>
          <a:solidFill>
            <a:schemeClr val="tx2"/>
          </a:solidFill>
          <a:uFillTx/>
        </a:defRPr>
      </a:lvl7pPr>
      <a:lvl8pPr eaLnBrk="1" hangingPunct="1">
        <a:defRPr>
          <a:solidFill>
            <a:schemeClr val="tx2"/>
          </a:solidFill>
          <a:uFillTx/>
        </a:defRPr>
      </a:lvl8pPr>
      <a:lvl9pPr eaLnBrk="1" hangingPunct="1">
        <a:defRPr>
          <a:solidFill>
            <a:schemeClr val="tx2"/>
          </a:solidFill>
          <a:uFillTx/>
        </a:defRPr>
      </a:lvl9pPr>
    </p:titleStyle>
    <p:bodyStyle>
      <a:lvl1pPr algn="l" defTabSz="457200" eaLnBrk="1" hangingPunct="1" indent="-342900" latinLnBrk="0" marL="342900" rtl="0">
        <a:spcBef>
          <a:spcPct val="20000"/>
        </a:spcBef>
        <a:spcAft>
          <a:spcPts val="600"/>
        </a:spcAft>
        <a:buClr>
          <a:schemeClr val="accent1"/>
        </a:buClr>
        <a:buFont charset="2" typeface="Wingdings 2"/>
        <a:buChar char=""/>
        <a:defRPr kern="1200" sz="1800">
          <a:solidFill>
            <a:schemeClr val="tx1"/>
          </a:solidFill>
          <a:uFillTx/>
          <a:latin typeface="+mn-lt"/>
          <a:ea typeface="+mn-ea"/>
          <a:cs typeface="+mn-cs"/>
        </a:defRPr>
      </a:lvl1pPr>
      <a:lvl2pPr algn="l" defTabSz="457200" eaLnBrk="1" hangingPunct="1" indent="-285750" latinLnBrk="0" marL="742950" rtl="0">
        <a:spcBef>
          <a:spcPct val="20000"/>
        </a:spcBef>
        <a:spcAft>
          <a:spcPts val="600"/>
        </a:spcAft>
        <a:buClr>
          <a:schemeClr val="accent1"/>
        </a:buClr>
        <a:buFont charset="2" typeface="Wingdings 2"/>
        <a:buChar char=""/>
        <a:defRPr kern="1200" sz="1600">
          <a:solidFill>
            <a:schemeClr val="tx1"/>
          </a:solidFill>
          <a:uFillTx/>
          <a:latin typeface="+mn-lt"/>
          <a:ea typeface="+mn-ea"/>
          <a:cs typeface="+mn-cs"/>
        </a:defRPr>
      </a:lvl2pPr>
      <a:lvl3pPr algn="l" defTabSz="457200" eaLnBrk="1" hangingPunct="1" indent="-228600" latinLnBrk="0" marL="1143000" rtl="0">
        <a:spcBef>
          <a:spcPct val="20000"/>
        </a:spcBef>
        <a:spcAft>
          <a:spcPts val="600"/>
        </a:spcAft>
        <a:buClr>
          <a:schemeClr val="accent1"/>
        </a:buClr>
        <a:buFont charset="2" typeface="Wingdings 2"/>
        <a:buChar char=""/>
        <a:defRPr kern="1200" sz="1400">
          <a:solidFill>
            <a:schemeClr val="tx1"/>
          </a:solidFill>
          <a:uFillTx/>
          <a:latin typeface="+mn-lt"/>
          <a:ea typeface="+mn-ea"/>
          <a:cs typeface="+mn-cs"/>
        </a:defRPr>
      </a:lvl3pPr>
      <a:lvl4pPr algn="l" defTabSz="457200" eaLnBrk="1" hangingPunct="1" indent="-228600" latinLnBrk="0" marL="1600200" rtl="0">
        <a:spcBef>
          <a:spcPct val="20000"/>
        </a:spcBef>
        <a:spcAft>
          <a:spcPts val="600"/>
        </a:spcAft>
        <a:buClr>
          <a:schemeClr val="accent1"/>
        </a:buClr>
        <a:buFont charset="2" typeface="Wingdings 2"/>
        <a:buChar char=""/>
        <a:defRPr kern="1200" sz="1200">
          <a:solidFill>
            <a:schemeClr val="tx1"/>
          </a:solidFill>
          <a:uFillTx/>
          <a:latin typeface="+mn-lt"/>
          <a:ea typeface="+mn-ea"/>
          <a:cs typeface="+mn-cs"/>
        </a:defRPr>
      </a:lvl4pPr>
      <a:lvl5pPr algn="l" defTabSz="457200" eaLnBrk="1" hangingPunct="1" indent="-228600" latinLnBrk="0" marL="2057400" rtl="0">
        <a:spcBef>
          <a:spcPct val="20000"/>
        </a:spcBef>
        <a:spcAft>
          <a:spcPts val="600"/>
        </a:spcAft>
        <a:buClr>
          <a:schemeClr val="accent1"/>
        </a:buClr>
        <a:buFont charset="2" typeface="Wingdings 2"/>
        <a:buChar char=""/>
        <a:defRPr kern="1200" sz="1200">
          <a:solidFill>
            <a:schemeClr val="tx1"/>
          </a:solidFill>
          <a:uFillTx/>
          <a:latin typeface="+mn-lt"/>
          <a:ea typeface="+mn-ea"/>
          <a:cs typeface="+mn-cs"/>
        </a:defRPr>
      </a:lvl5pPr>
      <a:lvl6pPr algn="l" defTabSz="457200" eaLnBrk="1" hangingPunct="1" indent="-228600" latinLnBrk="0" marL="2400000" rtl="0">
        <a:spcBef>
          <a:spcPct val="20000"/>
        </a:spcBef>
        <a:spcAft>
          <a:spcPts val="600"/>
        </a:spcAft>
        <a:buClr>
          <a:schemeClr val="accent1"/>
        </a:buClr>
        <a:buFont charset="2" typeface="Wingdings 2"/>
        <a:buChar char=""/>
        <a:defRPr kern="1200" sz="1200">
          <a:solidFill>
            <a:schemeClr val="tx1"/>
          </a:solidFill>
          <a:uFillTx/>
          <a:latin typeface="+mn-lt"/>
          <a:ea typeface="+mn-ea"/>
          <a:cs typeface="+mn-cs"/>
        </a:defRPr>
      </a:lvl6pPr>
      <a:lvl7pPr algn="l" defTabSz="457200" eaLnBrk="1" hangingPunct="1" indent="-228600" latinLnBrk="0" marL="2800000" rtl="0">
        <a:spcBef>
          <a:spcPct val="20000"/>
        </a:spcBef>
        <a:spcAft>
          <a:spcPts val="600"/>
        </a:spcAft>
        <a:buClr>
          <a:schemeClr val="accent1"/>
        </a:buClr>
        <a:buFont charset="2" typeface="Wingdings 2"/>
        <a:buChar char=""/>
        <a:defRPr kern="1200" sz="1200">
          <a:solidFill>
            <a:schemeClr val="tx1"/>
          </a:solidFill>
          <a:uFillTx/>
          <a:latin typeface="+mn-lt"/>
          <a:ea typeface="+mn-ea"/>
          <a:cs typeface="+mn-cs"/>
        </a:defRPr>
      </a:lvl7pPr>
      <a:lvl8pPr algn="l" defTabSz="457200" eaLnBrk="1" hangingPunct="1" indent="-228600" latinLnBrk="0" marL="3200000" rtl="0">
        <a:spcBef>
          <a:spcPct val="20000"/>
        </a:spcBef>
        <a:spcAft>
          <a:spcPts val="600"/>
        </a:spcAft>
        <a:buClr>
          <a:schemeClr val="accent1"/>
        </a:buClr>
        <a:buFont charset="2" typeface="Wingdings 2"/>
        <a:buChar char=""/>
        <a:defRPr kern="1200" sz="1200">
          <a:solidFill>
            <a:schemeClr val="tx1"/>
          </a:solidFill>
          <a:uFillTx/>
          <a:latin typeface="+mn-lt"/>
          <a:ea typeface="+mn-ea"/>
          <a:cs typeface="+mn-cs"/>
        </a:defRPr>
      </a:lvl8pPr>
      <a:lvl9pPr algn="l" defTabSz="457200" eaLnBrk="1" hangingPunct="1" indent="-228600" latinLnBrk="0" marL="3600000" rtl="0">
        <a:spcBef>
          <a:spcPct val="20000"/>
        </a:spcBef>
        <a:spcAft>
          <a:spcPts val="600"/>
        </a:spcAft>
        <a:buClr>
          <a:schemeClr val="accent1"/>
        </a:buClr>
        <a:buFont charset="2" typeface="Wingdings 2"/>
        <a:buChar char=""/>
        <a:defRPr kern="1200" sz="1200">
          <a:solidFill>
            <a:schemeClr val="tx1"/>
          </a:solidFill>
          <a:uFillTx/>
          <a:latin typeface="+mn-lt"/>
          <a:ea typeface="+mn-ea"/>
          <a:cs typeface="+mn-cs"/>
        </a:defRPr>
      </a:lvl9pPr>
    </p:bodyStyle>
    <p:otherStyle>
      <a:defPPr>
        <a:defRPr lang="en-US">
          <a:uFillTx/>
        </a:defRPr>
      </a:defPPr>
      <a:lvl1pPr algn="l" defTabSz="457200" eaLnBrk="1" hangingPunct="1" latinLnBrk="0" marL="0" rtl="0">
        <a:defRPr kern="1200" sz="1800">
          <a:solidFill>
            <a:schemeClr val="tx1"/>
          </a:solidFill>
          <a:uFillTx/>
          <a:latin typeface="+mn-lt"/>
          <a:ea typeface="+mn-ea"/>
          <a:cs typeface="+mn-cs"/>
        </a:defRPr>
      </a:lvl1pPr>
      <a:lvl2pPr algn="l" defTabSz="457200" eaLnBrk="1" hangingPunct="1" latinLnBrk="0" marL="457200" rtl="0">
        <a:defRPr kern="1200" sz="1800">
          <a:solidFill>
            <a:schemeClr val="tx1"/>
          </a:solidFill>
          <a:uFillTx/>
          <a:latin typeface="+mn-lt"/>
          <a:ea typeface="+mn-ea"/>
          <a:cs typeface="+mn-cs"/>
        </a:defRPr>
      </a:lvl2pPr>
      <a:lvl3pPr algn="l" defTabSz="457200" eaLnBrk="1" hangingPunct="1" latinLnBrk="0" marL="914400" rtl="0">
        <a:defRPr kern="1200" sz="1800">
          <a:solidFill>
            <a:schemeClr val="tx1"/>
          </a:solidFill>
          <a:uFillTx/>
          <a:latin typeface="+mn-lt"/>
          <a:ea typeface="+mn-ea"/>
          <a:cs typeface="+mn-cs"/>
        </a:defRPr>
      </a:lvl3pPr>
      <a:lvl4pPr algn="l" defTabSz="457200" eaLnBrk="1" hangingPunct="1" latinLnBrk="0" marL="1371600" rtl="0">
        <a:defRPr kern="1200" sz="1800">
          <a:solidFill>
            <a:schemeClr val="tx1"/>
          </a:solidFill>
          <a:uFillTx/>
          <a:latin typeface="+mn-lt"/>
          <a:ea typeface="+mn-ea"/>
          <a:cs typeface="+mn-cs"/>
        </a:defRPr>
      </a:lvl4pPr>
      <a:lvl5pPr algn="l" defTabSz="457200" eaLnBrk="1" hangingPunct="1" latinLnBrk="0" marL="1828800" rtl="0">
        <a:defRPr kern="1200" sz="1800">
          <a:solidFill>
            <a:schemeClr val="tx1"/>
          </a:solidFill>
          <a:uFillTx/>
          <a:latin typeface="+mn-lt"/>
          <a:ea typeface="+mn-ea"/>
          <a:cs typeface="+mn-cs"/>
        </a:defRPr>
      </a:lvl5pPr>
      <a:lvl6pPr algn="l" defTabSz="457200" eaLnBrk="1" hangingPunct="1" latinLnBrk="0" marL="2286000" rtl="0">
        <a:defRPr kern="1200" sz="1800">
          <a:solidFill>
            <a:schemeClr val="tx1"/>
          </a:solidFill>
          <a:uFillTx/>
          <a:latin typeface="+mn-lt"/>
          <a:ea typeface="+mn-ea"/>
          <a:cs typeface="+mn-cs"/>
        </a:defRPr>
      </a:lvl6pPr>
      <a:lvl7pPr algn="l" defTabSz="457200" eaLnBrk="1" hangingPunct="1" latinLnBrk="0" marL="2743200" rtl="0">
        <a:defRPr kern="1200" sz="1800">
          <a:solidFill>
            <a:schemeClr val="tx1"/>
          </a:solidFill>
          <a:uFillTx/>
          <a:latin typeface="+mn-lt"/>
          <a:ea typeface="+mn-ea"/>
          <a:cs typeface="+mn-cs"/>
        </a:defRPr>
      </a:lvl7pPr>
      <a:lvl8pPr algn="l" defTabSz="457200" eaLnBrk="1" hangingPunct="1" latinLnBrk="0" marL="3200400" rtl="0">
        <a:defRPr kern="1200" sz="1800">
          <a:solidFill>
            <a:schemeClr val="tx1"/>
          </a:solidFill>
          <a:uFillTx/>
          <a:latin typeface="+mn-lt"/>
          <a:ea typeface="+mn-ea"/>
          <a:cs typeface="+mn-cs"/>
        </a:defRPr>
      </a:lvl8pPr>
      <a:lvl9pPr algn="l" defTabSz="457200" eaLnBrk="1" hangingPunct="1" latinLnBrk="0" marL="3657600" rtl="0">
        <a:defRPr kern="1200" sz="1800">
          <a:solidFill>
            <a:schemeClr val="tx1"/>
          </a:solidFill>
          <a:uFillTx/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3" Target="../media/image2.png" Type="http://schemas.openxmlformats.org/officeDocument/2006/relationships/image"/><Relationship Id="rId2" Target="../media/image3.png" Type="http://schemas.openxmlformats.org/officeDocument/2006/relationships/image"/><Relationship Id="rId1" Target="../slideLayouts/slideLayout1.xml" Type="http://schemas.openxmlformats.org/officeDocument/2006/relationships/slideLayout"/></Relationships>
</file>

<file path=ppt/slides/_rels/slide10.xml.rels><?xml version="1.0" encoding="UTF-8" standalone="yes"?><Relationships xmlns="http://schemas.openxmlformats.org/package/2006/relationships"><Relationship Id="rId4" Target="../media/image25.png" Type="http://schemas.openxmlformats.org/officeDocument/2006/relationships/image"/><Relationship Id="rId3" Target="http://www.grayhotelchicago.com/rooftop-bars-chicago/" TargetMode="External" Type="http://schemas.openxmlformats.org/officeDocument/2006/relationships/hyperlink"/><Relationship Id="rId2" Target="http://www.grayhotelchicago.com/rooftop-bars-chicago/" TargetMode="External" Type="http://schemas.openxmlformats.org/officeDocument/2006/relationships/hyperlink"/><Relationship Id="rId1" Target="../slideLayouts/slideLayout2.xml" Type="http://schemas.openxmlformats.org/officeDocument/2006/relationships/slideLayout"/></Relationships>
</file>

<file path=ppt/slides/_rels/slide2.xml.rels><?xml version="1.0" encoding="UTF-8" standalone="yes"?><Relationships xmlns="http://schemas.openxmlformats.org/package/2006/relationships"><Relationship Id="rId1" Target="../slideLayouts/slideLayout2.xml" Type="http://schemas.openxmlformats.org/officeDocument/2006/relationships/slideLayout"/></Relationships>
</file>

<file path=ppt/slides/_rels/slide3.xml.rels><?xml version="1.0" encoding="UTF-8" standalone="yes"?><Relationships xmlns="http://schemas.openxmlformats.org/package/2006/relationships"><Relationship Id="rId6" Target="../media/image4.png" Type="http://schemas.openxmlformats.org/officeDocument/2006/relationships/image"/><Relationship Id="rId5" Target="http://www.chipy.org/pages/conduct/" TargetMode="External" Type="http://schemas.openxmlformats.org/officeDocument/2006/relationships/hyperlink"/><Relationship Id="rId4" Target="http://www.chipy.org/pages/conduct/" TargetMode="External" Type="http://schemas.openxmlformats.org/officeDocument/2006/relationships/hyperlink"/><Relationship Id="rId3" Target="http://www.chipy.org/pages/conduct/" TargetMode="External" Type="http://schemas.openxmlformats.org/officeDocument/2006/relationships/hyperlink"/><Relationship Id="rId2" Target="http://www.chipy.org/pages/conduct/" TargetMode="External" Type="http://schemas.openxmlformats.org/officeDocument/2006/relationships/hyperlink"/><Relationship Id="rId1" Target="../slideLayouts/slideLayout2.xml" Type="http://schemas.openxmlformats.org/officeDocument/2006/relationships/slideLayout"/></Relationships>
</file>

<file path=ppt/slides/_rels/slide4.xml.rels><?xml version="1.0" encoding="UTF-8" standalone="yes"?><Relationships xmlns="http://schemas.openxmlformats.org/package/2006/relationships"><Relationship Id="rId11" Target="../media/image14.tiff" Type="http://schemas.openxmlformats.org/officeDocument/2006/relationships/image"/><Relationship Id="rId10" Target="../media/image13.png" Type="http://schemas.openxmlformats.org/officeDocument/2006/relationships/image"/><Relationship Id="rId9" Target="../media/image12.tiff" Type="http://schemas.openxmlformats.org/officeDocument/2006/relationships/image"/><Relationship Id="rId8" Target="../media/image11.tiff" Type="http://schemas.openxmlformats.org/officeDocument/2006/relationships/image"/><Relationship Id="rId7" Target="../media/image10.tiff" Type="http://schemas.openxmlformats.org/officeDocument/2006/relationships/image"/><Relationship Id="rId6" Target="../media/image9.tiff" Type="http://schemas.openxmlformats.org/officeDocument/2006/relationships/image"/><Relationship Id="rId5" Target="../media/image8.tiff" Type="http://schemas.openxmlformats.org/officeDocument/2006/relationships/image"/><Relationship Id="rId4" Target="../media/image7.tiff" Type="http://schemas.openxmlformats.org/officeDocument/2006/relationships/image"/><Relationship Id="rId3" Target="../media/image6.tiff" Type="http://schemas.openxmlformats.org/officeDocument/2006/relationships/image"/><Relationship Id="rId2" Target="../media/image5.tiff" Type="http://schemas.openxmlformats.org/officeDocument/2006/relationships/image"/><Relationship Id="rId1" Target="../slideLayouts/slideLayout2.xml" Type="http://schemas.openxmlformats.org/officeDocument/2006/relationships/slideLayout"/></Relationships>
</file>

<file path=ppt/slides/_rels/slide5.xml.rels><?xml version="1.0" encoding="UTF-8" standalone="yes"?><Relationships xmlns="http://schemas.openxmlformats.org/package/2006/relationships"><Relationship Id="rId2" Target="../media/image15.png" Type="http://schemas.openxmlformats.org/officeDocument/2006/relationships/image"/><Relationship Id="rId1" Target="../slideLayouts/slideLayout2.xml" Type="http://schemas.openxmlformats.org/officeDocument/2006/relationships/slideLayout"/></Relationships>
</file>

<file path=ppt/slides/_rels/slide6.xml.rels><?xml version="1.0" encoding="UTF-8" standalone="yes"?><Relationships xmlns="http://schemas.openxmlformats.org/package/2006/relationships"><Relationship Id="rId8" Target="../media/image22.png" Type="http://schemas.openxmlformats.org/officeDocument/2006/relationships/image"/><Relationship Id="rId7" Target="../media/image21.tiff" Type="http://schemas.openxmlformats.org/officeDocument/2006/relationships/image"/><Relationship Id="rId6" Target="../media/image20.tiff" Type="http://schemas.openxmlformats.org/officeDocument/2006/relationships/image"/><Relationship Id="rId5" Target="../media/image19.png" Type="http://schemas.openxmlformats.org/officeDocument/2006/relationships/image"/><Relationship Id="rId4" Target="../media/image18.jpeg" Type="http://schemas.openxmlformats.org/officeDocument/2006/relationships/image"/><Relationship Id="rId3" Target="../media/image17.png" Type="http://schemas.openxmlformats.org/officeDocument/2006/relationships/image"/><Relationship Id="rId2" Target="../media/image16.png" Type="http://schemas.openxmlformats.org/officeDocument/2006/relationships/image"/><Relationship Id="rId1" Target="../slideLayouts/slideLayout2.xml" Type="http://schemas.openxmlformats.org/officeDocument/2006/relationships/slideLayout"/></Relationships>
</file>

<file path=ppt/slides/_rels/slide7.xml.rels><?xml version="1.0" encoding="UTF-8" standalone="yes"?><Relationships xmlns="http://schemas.openxmlformats.org/package/2006/relationships"><Relationship Id="rId6" Target="http://www.meetup.com/_ChiPy_/" TargetMode="External" Type="http://schemas.openxmlformats.org/officeDocument/2006/relationships/hyperlink"/><Relationship Id="rId5" Target="http://www.meetup.com/_ChiPy_/" TargetMode="External" Type="http://schemas.openxmlformats.org/officeDocument/2006/relationships/hyperlink"/><Relationship Id="rId4" Target="https://github.com/chicagopython/" TargetMode="External" Type="http://schemas.openxmlformats.org/officeDocument/2006/relationships/hyperlink"/><Relationship Id="rId3" Target="https://github.com/chicagopython/" TargetMode="External" Type="http://schemas.openxmlformats.org/officeDocument/2006/relationships/hyperlink"/><Relationship Id="rId2" Target="http://chipy.org/" TargetMode="External" Type="http://schemas.openxmlformats.org/officeDocument/2006/relationships/hyperlink"/><Relationship Id="rId1" Target="../slideLayouts/slideLayout2.xml" Type="http://schemas.openxmlformats.org/officeDocument/2006/relationships/slideLayout"/></Relationships>
</file>

<file path=ppt/slides/_rels/slide8.xml.rels><?xml version="1.0" encoding="UTF-8" standalone="yes"?><Relationships xmlns="http://schemas.openxmlformats.org/package/2006/relationships"><Relationship Id="rId5" Target="../media/image24.png" Type="http://schemas.openxmlformats.org/officeDocument/2006/relationships/image"/><Relationship Id="rId4" Target="../media/image23.png" Type="http://schemas.openxmlformats.org/officeDocument/2006/relationships/image"/><Relationship Id="rId3" Target="www.chipy.org" TargetMode="External" Type="http://schemas.openxmlformats.org/officeDocument/2006/relationships/hyperlink"/><Relationship Id="rId2" Target="https://joinchipyslack.herokuapp.com/" TargetMode="External" Type="http://schemas.openxmlformats.org/officeDocument/2006/relationships/hyperlink"/><Relationship Id="rId1" Target="../slideLayouts/slideLayout2.xml" Type="http://schemas.openxmlformats.org/officeDocument/2006/relationships/slideLayout"/></Relationships>
</file>

<file path=ppt/slides/_rels/slide9.xml.rels><?xml version="1.0" encoding="UTF-8" standalone="yes"?><Relationships xmlns="http://schemas.openxmlformats.org/package/2006/relationships"><Relationship Id="rId1" Target="../slideLayouts/slideLayout2.xml" Type="http://schemas.openxmlformats.org/officeDocument/2006/relationships/slideLayout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4568619" y="2180848"/>
            <a:ext cx="15991841" cy="3245516"/>
          </a:xfrm>
        </p:spPr>
        <p:txBody>
          <a:bodyPr numCol="1"/>
          <a:lstStyle/>
          <a:p>
            <a:r>
              <a:rPr dirty="0" lang="en-US" smtClean="0" sz="3200">
                <a:uFillTx/>
              </a:rPr>
              <a:t>Best Meeting Ever</a:t>
            </a:r>
            <a:r>
              <a:rPr dirty="0" lang="en-US" sz="3200">
                <a:uFillTx/>
              </a:rPr>
              <a:t/>
            </a:r>
            <a:br>
              <a:rPr dirty="0" lang="en-US" sz="3200">
                <a:uFillTx/>
              </a:rPr>
            </a:br>
            <a:r>
              <a:rPr dirty="0" err="1" lang="en-US" smtClean="0" sz="3200">
                <a:uFillTx/>
              </a:rPr>
              <a:t>Markit</a:t>
            </a:r>
            <a:r>
              <a:rPr dirty="0" lang="en-US" smtClean="0" sz="3200">
                <a:uFillTx/>
              </a:rPr>
              <a:t> Medical</a:t>
            </a:r>
            <a:endParaRPr dirty="0" lang="en-US" sz="3200">
              <a:uFillTx/>
            </a:endParaRP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810001" y="5531831"/>
            <a:ext cx="10572000" cy="434974"/>
          </a:xfrm>
        </p:spPr>
        <p:txBody>
          <a:bodyPr numCol="1"/>
          <a:lstStyle/>
          <a:p>
            <a:r>
              <a:rPr dirty="0" lang="en-US" smtClean="0">
                <a:uFillTx/>
              </a:rPr>
              <a:t>December 2017</a:t>
            </a:r>
            <a:endParaRPr dirty="0" lang="en-US">
              <a:uFillTx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7868" y="390430"/>
            <a:ext cx="3644133" cy="105871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4508" y="2375278"/>
            <a:ext cx="4812802" cy="141732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id="1" nodeType="tmRoot" restart="never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dirty="0" lang="en-US" smtClean="0">
                <a:uFillTx/>
              </a:rPr>
              <a:t>Announcements</a:t>
            </a:r>
            <a:endParaRPr dirty="0" lang="en-US">
              <a:uFillTx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82132" y="3183467"/>
            <a:ext cx="4732867" cy="1754326"/>
          </a:xfrm>
          <a:prstGeom prst="rect">
            <a:avLst/>
          </a:prstGeom>
        </p:spPr>
        <p:txBody>
          <a:bodyPr numCol="1" rtlCol="0" wrap="square">
            <a:spAutoFit/>
          </a:bodyPr>
          <a:lstStyle/>
          <a:p>
            <a:r>
              <a:rPr dirty="0" lang="en-US" smtClean="0"/>
              <a:t>AFTER PARTY:</a:t>
            </a:r>
          </a:p>
          <a:p>
            <a:endParaRPr dirty="0" lang="en-US"/>
          </a:p>
          <a:p>
            <a:r>
              <a:rPr dirty="0" err="1" lang="en-US" smtClean="0"/>
              <a:t>Boleo</a:t>
            </a:r>
            <a:r>
              <a:rPr dirty="0" lang="en-US" smtClean="0"/>
              <a:t> in </a:t>
            </a:r>
            <a:r>
              <a:rPr dirty="0" lang="en-US" u="sng">
                <a:hlinkClick r:id="rId2"/>
              </a:rPr>
              <a:t>Kimpton Gray </a:t>
            </a:r>
            <a:r>
              <a:rPr dirty="0" lang="en-US" smtClean="0" u="sng">
                <a:hlinkClick r:id="rId3"/>
              </a:rPr>
              <a:t>Hotel</a:t>
            </a:r>
            <a:endParaRPr dirty="0" lang="en-US" smtClean="0"/>
          </a:p>
          <a:p>
            <a:r>
              <a:rPr dirty="0" lang="en-US"/>
              <a:t>122 W Monroe St, Chicago, IL 60603</a:t>
            </a:r>
          </a:p>
          <a:p>
            <a:r>
              <a:rPr dirty="0" lang="en-US"/>
              <a:t/>
            </a:r>
            <a:br>
              <a:rPr dirty="0" lang="en-US"/>
            </a:br>
            <a:endParaRPr dirty="0"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4999" y="2649694"/>
            <a:ext cx="4702175" cy="350767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id="1" nodeType="tmRoot" restart="never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dirty="0" lang="en-US" smtClean="0">
                <a:uFillTx/>
              </a:rPr>
              <a:t>Who is ChiPy</a:t>
            </a:r>
            <a:endParaRPr dirty="0" lang="en-US">
              <a:uFillTx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1">
            <a:normAutofit/>
          </a:bodyPr>
          <a:lstStyle/>
          <a:p>
            <a:pPr indent="0" marL="0">
              <a:buNone/>
            </a:pPr>
            <a:r>
              <a:rPr dirty="0" lang="en-US" smtClean="0" sz="4800">
                <a:uFillTx/>
              </a:rPr>
              <a:t>A monthly meeting for over 14 years in Chicago</a:t>
            </a:r>
            <a:endParaRPr dirty="0" lang="en-US" sz="4800">
              <a:uFillTx/>
            </a:endParaRPr>
          </a:p>
        </p:txBody>
      </p:sp>
    </p:spTree>
  </p:cSld>
  <p:clrMapOvr>
    <a:masterClrMapping/>
  </p:clrMapOvr>
  <p:timing>
    <p:tnLst>
      <p:par>
        <p:cTn dur="indefinite" id="1" nodeType="tmRoot" restart="never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dirty="0" lang="en-US" smtClean="0">
                <a:uFillTx/>
              </a:rPr>
              <a:t>Code of Conduct</a:t>
            </a:r>
            <a:endParaRPr dirty="0" lang="en-US">
              <a:uFillTx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0000" y="3640283"/>
            <a:ext cx="3817083" cy="1307722"/>
          </a:xfrm>
        </p:spPr>
        <p:txBody>
          <a:bodyPr numCol="1"/>
          <a:lstStyle/>
          <a:p>
            <a:r>
              <a:rPr dirty="0" lang="en-US">
                <a:uFillTx/>
                <a:hlinkClick r:id="rId2"/>
              </a:rPr>
              <a:t>Code of </a:t>
            </a:r>
            <a:r>
              <a:rPr dirty="0" lang="en-US" smtClean="0">
                <a:uFillTx/>
                <a:hlinkClick r:id="rId3"/>
              </a:rPr>
              <a:t>Conduct</a:t>
            </a:r>
            <a:endParaRPr dirty="0" lang="en-US" smtClean="0">
              <a:uFillTx/>
            </a:endParaRPr>
          </a:p>
          <a:p>
            <a:r>
              <a:rPr dirty="0" lang="en-US">
                <a:uFillTx/>
                <a:hlinkClick r:id="rId4"/>
              </a:rPr>
              <a:t>http://www.chipy.org/pages/conduct</a:t>
            </a:r>
            <a:r>
              <a:rPr dirty="0" lang="en-US" smtClean="0">
                <a:uFillTx/>
                <a:hlinkClick r:id="rId5"/>
              </a:rPr>
              <a:t>/</a:t>
            </a:r>
            <a:r>
              <a:rPr dirty="0" lang="en-US" smtClean="0">
                <a:uFillTx/>
              </a:rPr>
              <a:t>	</a:t>
            </a:r>
            <a:endParaRPr dirty="0" lang="en-US">
              <a:uFillTx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24892" y="2137228"/>
            <a:ext cx="6545521" cy="431383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id="1" nodeType="tmRoot" restart="never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dirty="0" lang="en-US" smtClean="0"/>
              <a:t>Organizers</a:t>
            </a:r>
            <a:endParaRPr dirty="0"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094" y="2577604"/>
            <a:ext cx="955703" cy="95570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5929" y="2530777"/>
            <a:ext cx="1019281" cy="101928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8868" y="2522366"/>
            <a:ext cx="1036102" cy="103610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53150" y="2548393"/>
            <a:ext cx="984049" cy="98404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9371" y="4540345"/>
            <a:ext cx="1001916" cy="10019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74261" y="4593382"/>
            <a:ext cx="1014579" cy="101457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47012" y="4603978"/>
            <a:ext cx="998905" cy="99338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04089" y="4582951"/>
            <a:ext cx="1035440" cy="103544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7012" y="2521853"/>
            <a:ext cx="1035318" cy="999118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608385" y="3749286"/>
            <a:ext cx="9942145" cy="400110"/>
          </a:xfrm>
          <a:prstGeom prst="rect">
            <a:avLst/>
          </a:prstGeom>
          <a:noFill/>
        </p:spPr>
        <p:txBody>
          <a:bodyPr numCol="1" rtlCol="0" wrap="none">
            <a:spAutoFit/>
          </a:bodyPr>
          <a:lstStyle/>
          <a:p>
            <a:r>
              <a:rPr dirty="0" lang="en-US" smtClean="0" sz="2000"/>
              <a:t>Brian                  Adam B              Jason               Cezar                 Jerry                 Ray</a:t>
            </a:r>
            <a:endParaRPr dirty="0" lang="en-US" sz="2000"/>
          </a:p>
        </p:txBody>
      </p:sp>
      <p:sp>
        <p:nvSpPr>
          <p:cNvPr id="17" name="TextBox 16"/>
          <p:cNvSpPr txBox="1"/>
          <p:nvPr/>
        </p:nvSpPr>
        <p:spPr>
          <a:xfrm>
            <a:off x="608385" y="5821113"/>
            <a:ext cx="6843540" cy="461665"/>
          </a:xfrm>
          <a:prstGeom prst="rect">
            <a:avLst/>
          </a:prstGeom>
          <a:noFill/>
        </p:spPr>
        <p:txBody>
          <a:bodyPr numCol="1" rtlCol="0" wrap="none">
            <a:spAutoFit/>
          </a:bodyPr>
          <a:lstStyle/>
          <a:p>
            <a:r>
              <a:rPr dirty="0" lang="en-US" smtClean="0" sz="2400"/>
              <a:t>Joe                T                     Anjali            Patrick</a:t>
            </a:r>
            <a:endParaRPr dirty="0" lang="en-US" sz="240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995379" y="2530777"/>
            <a:ext cx="981270" cy="981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461801"/>
      </p:ext>
    </p:extLst>
  </p:cSld>
  <p:clrMapOvr>
    <a:masterClrMapping/>
  </p:clrMapOvr>
  <p:timing>
    <p:tnLst>
      <p:par>
        <p:cTn dur="indefinite" id="1" nodeType="tmRoot" restart="never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571750" y="3200400"/>
            <a:ext cx="7258050" cy="2371725"/>
          </a:xfrm>
          <a:prstGeom prst="rect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 numCol="1" rtlCol="0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dirty="0" lang="en-US" smtClean="0">
                <a:uFillTx/>
              </a:rPr>
              <a:t>Meeting Sponsors	</a:t>
            </a:r>
            <a:endParaRPr dirty="0" lang="en-US">
              <a:uFillTx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3843" y="3654425"/>
            <a:ext cx="5544312" cy="131978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id="1" nodeType="tmRoot" restart="never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dirty="0" lang="en-US" smtClean="0">
                <a:uFillTx/>
              </a:rPr>
              <a:t>Sponsors</a:t>
            </a:r>
            <a:endParaRPr dirty="0" lang="en-US">
              <a:uFillTx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1812" y="6227620"/>
            <a:ext cx="1426632" cy="389081"/>
          </a:xfrm>
          <a:prstGeom prst="rect">
            <a:avLst/>
          </a:prstGeom>
        </p:spPr>
      </p:pic>
      <p:sp>
        <p:nvSpPr>
          <p:cNvPr id="12" name="TextBox 11"/>
          <p:cNvSpPr txBox="1">
            <a:spLocks/>
          </p:cNvSpPr>
          <p:nvPr/>
        </p:nvSpPr>
        <p:spPr>
          <a:xfrm>
            <a:off x="427208" y="5926020"/>
            <a:ext cx="805029" cy="369332"/>
          </a:xfrm>
          <a:prstGeom prst="rect">
            <a:avLst/>
          </a:prstGeom>
          <a:noFill/>
        </p:spPr>
        <p:txBody>
          <a:bodyPr numCol="1" rtlCol="0" wrap="none">
            <a:spAutoFit/>
          </a:bodyPr>
          <a:lstStyle/>
          <a:p>
            <a:r>
              <a:rPr lang="en-US" smtClean="0">
                <a:uFillTx/>
              </a:rPr>
              <a:t>Silver:</a:t>
            </a:r>
            <a:endParaRPr dirty="0" lang="en-US">
              <a:uFillTx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830340" y="5927329"/>
            <a:ext cx="922069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 txBox="1">
            <a:spLocks/>
          </p:cNvSpPr>
          <p:nvPr/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anchor="b" bIns="45720" lIns="91440" numCol="1" rIns="91440" rtlCol="0" tIns="45720" vert="horz">
            <a:noAutofit/>
          </a:bodyPr>
          <a:lstStyle>
            <a:lvl1pPr algn="l" defTabSz="457200" eaLnBrk="1" hangingPunct="1" latinLnBrk="0" rtl="0">
              <a:spcBef>
                <a:spcPct val="0"/>
              </a:spcBef>
              <a:buNone/>
              <a:defRPr b="1" kern="1200" sz="4000">
                <a:solidFill>
                  <a:srgbClr val="FEFEFE"/>
                </a:solidFill>
                <a:uFillTx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  <a:uFillTx/>
              </a:defRPr>
            </a:lvl2pPr>
            <a:lvl3pPr eaLnBrk="1" hangingPunct="1">
              <a:defRPr>
                <a:solidFill>
                  <a:schemeClr val="tx2"/>
                </a:solidFill>
                <a:uFillTx/>
              </a:defRPr>
            </a:lvl3pPr>
            <a:lvl4pPr eaLnBrk="1" hangingPunct="1">
              <a:defRPr>
                <a:solidFill>
                  <a:schemeClr val="tx2"/>
                </a:solidFill>
                <a:uFillTx/>
              </a:defRPr>
            </a:lvl4pPr>
            <a:lvl5pPr eaLnBrk="1" hangingPunct="1">
              <a:defRPr>
                <a:solidFill>
                  <a:schemeClr val="tx2"/>
                </a:solidFill>
                <a:uFillTx/>
              </a:defRPr>
            </a:lvl5pPr>
            <a:lvl6pPr eaLnBrk="1" hangingPunct="1">
              <a:defRPr>
                <a:solidFill>
                  <a:schemeClr val="tx2"/>
                </a:solidFill>
                <a:uFillTx/>
              </a:defRPr>
            </a:lvl6pPr>
            <a:lvl7pPr eaLnBrk="1" hangingPunct="1">
              <a:defRPr>
                <a:solidFill>
                  <a:schemeClr val="tx2"/>
                </a:solidFill>
                <a:uFillTx/>
              </a:defRPr>
            </a:lvl7pPr>
            <a:lvl8pPr eaLnBrk="1" hangingPunct="1">
              <a:defRPr>
                <a:solidFill>
                  <a:schemeClr val="tx2"/>
                </a:solidFill>
                <a:uFillTx/>
              </a:defRPr>
            </a:lvl8pPr>
            <a:lvl9pPr eaLnBrk="1" hangingPunct="1">
              <a:defRPr>
                <a:solidFill>
                  <a:schemeClr val="tx2"/>
                </a:solidFill>
                <a:uFillTx/>
              </a:defRPr>
            </a:lvl9pPr>
          </a:lstStyle>
          <a:p>
            <a:r>
              <a:rPr lang="en-US" smtClean="0"/>
              <a:t>Sponsors</a:t>
            </a:r>
            <a:endParaRPr dirty="0"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9163" y="5136377"/>
            <a:ext cx="1554783" cy="505304"/>
          </a:xfrm>
          <a:prstGeom prst="rect">
            <a:avLst/>
          </a:prstGeom>
        </p:spPr>
      </p:pic>
      <p:pic>
        <p:nvPicPr>
          <p:cNvPr descr="https://chipy.s3.amazonaws.com/cache/8e/8a/8e8a81d0a022344c5c1a4905f6e45f3a.jpg" id="16" name="Picture 2"/>
          <p:cNvPicPr>
            <a:picLocks noChangeArrowheads="1"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171094" y="5078748"/>
            <a:ext cx="1232113" cy="54829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4691" y="2643328"/>
            <a:ext cx="3237634" cy="938914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401053" y="2204359"/>
            <a:ext cx="1290738" cy="369332"/>
          </a:xfrm>
          <a:prstGeom prst="rect">
            <a:avLst/>
          </a:prstGeom>
          <a:noFill/>
        </p:spPr>
        <p:txBody>
          <a:bodyPr numCol="1" rtlCol="0" wrap="none">
            <a:spAutoFit/>
          </a:bodyPr>
          <a:lstStyle/>
          <a:p>
            <a:r>
              <a:rPr lang="en-US" smtClean="0"/>
              <a:t>Diamond:</a:t>
            </a:r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401053" y="4791051"/>
            <a:ext cx="1428596" cy="369332"/>
          </a:xfrm>
          <a:prstGeom prst="rect">
            <a:avLst/>
          </a:prstGeom>
          <a:noFill/>
        </p:spPr>
        <p:txBody>
          <a:bodyPr numCol="1" rtlCol="0" wrap="none">
            <a:spAutoFit/>
          </a:bodyPr>
          <a:lstStyle/>
          <a:p>
            <a:r>
              <a:rPr lang="en-US" smtClean="0"/>
              <a:t>Platnimum</a:t>
            </a:r>
            <a:r>
              <a:rPr dirty="0" lang="en-US" smtClean="0"/>
              <a:t>:</a:t>
            </a:r>
            <a:endParaRPr dirty="0" lang="en-US"/>
          </a:p>
        </p:txBody>
      </p:sp>
      <p:cxnSp>
        <p:nvCxnSpPr>
          <p:cNvPr id="20" name="Straight Connector 19"/>
          <p:cNvCxnSpPr/>
          <p:nvPr/>
        </p:nvCxnSpPr>
        <p:spPr>
          <a:xfrm>
            <a:off x="854984" y="4792360"/>
            <a:ext cx="922069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71094" y="2643327"/>
            <a:ext cx="1528069" cy="1922820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46186" y="5052588"/>
            <a:ext cx="1726140" cy="61709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3937" y="5050007"/>
            <a:ext cx="2573092" cy="61754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id="1" nodeType="tmRoot" restart="never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dirty="0" lang="en-US" smtClean="0">
                <a:uFillTx/>
              </a:rPr>
              <a:t>Where to find us	</a:t>
            </a:r>
            <a:endParaRPr dirty="0" lang="en-US">
              <a:uFillTx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1"/>
          <a:lstStyle/>
          <a:p>
            <a:r>
              <a:rPr dirty="0" lang="en-US" smtClean="0">
                <a:uFillTx/>
                <a:hlinkClick r:id="rId2"/>
              </a:rPr>
              <a:t>http://chipy.org</a:t>
            </a:r>
            <a:r>
              <a:rPr dirty="0" lang="en-US" smtClean="0">
                <a:uFillTx/>
              </a:rPr>
              <a:t> (Join the mailing list RSVP for monthly meetings)</a:t>
            </a:r>
          </a:p>
          <a:p>
            <a:r>
              <a:rPr dirty="0" lang="en-US" smtClean="0">
                <a:uFillTx/>
              </a:rPr>
              <a:t>@</a:t>
            </a:r>
            <a:r>
              <a:rPr dirty="0" err="1" lang="en-US" smtClean="0">
                <a:uFillTx/>
              </a:rPr>
              <a:t>ChicagoPython</a:t>
            </a:r>
            <a:r>
              <a:rPr dirty="0" lang="en-US" smtClean="0">
                <a:uFillTx/>
              </a:rPr>
              <a:t> tweet with us</a:t>
            </a:r>
          </a:p>
          <a:p>
            <a:r>
              <a:rPr dirty="0" lang="en-US">
                <a:uFillTx/>
              </a:rPr>
              <a:t>Github </a:t>
            </a:r>
            <a:r>
              <a:rPr dirty="0" lang="en-US">
                <a:uFillTx/>
                <a:hlinkClick r:id="rId3"/>
              </a:rPr>
              <a:t>https://github.com/chicagopython</a:t>
            </a:r>
            <a:r>
              <a:rPr dirty="0" lang="en-US" smtClean="0">
                <a:uFillTx/>
                <a:hlinkClick r:id="rId4"/>
              </a:rPr>
              <a:t>/</a:t>
            </a:r>
            <a:endParaRPr dirty="0" lang="en-US" smtClean="0">
              <a:uFillTx/>
            </a:endParaRPr>
          </a:p>
          <a:p>
            <a:r>
              <a:rPr dirty="0" lang="en-US">
                <a:uFillTx/>
                <a:hlinkClick r:id="rId5"/>
              </a:rPr>
              <a:t>http://www.meetup.com/_ChiPy</a:t>
            </a:r>
            <a:r>
              <a:rPr dirty="0" lang="en-US" smtClean="0">
                <a:uFillTx/>
                <a:hlinkClick r:id="rId6"/>
              </a:rPr>
              <a:t>_/</a:t>
            </a:r>
            <a:r>
              <a:rPr dirty="0" lang="en-US" smtClean="0">
                <a:uFillTx/>
              </a:rPr>
              <a:t>  (RSVP for monthly or SIG meetings)</a:t>
            </a:r>
            <a:endParaRPr dirty="0" lang="en-US">
              <a:uFillTx/>
            </a:endParaRPr>
          </a:p>
        </p:txBody>
      </p:sp>
    </p:spTree>
  </p:cSld>
  <p:clrMapOvr>
    <a:masterClrMapping/>
  </p:clrMapOvr>
  <p:timing>
    <p:tnLst>
      <p:par>
        <p:cTn dur="indefinite" id="1" nodeType="tmRoot" restart="never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20"/>
          <p:cNvSpPr txBox="1">
            <a:spLocks noGrp="1"/>
          </p:cNvSpPr>
          <p:nvPr>
            <p:ph type="title"/>
          </p:nvPr>
        </p:nvSpPr>
        <p:spPr>
          <a:xfrm>
            <a:off x="1392200" y="497512"/>
            <a:ext cx="5317800" cy="970500"/>
          </a:xfrm>
          <a:prstGeom prst="rect">
            <a:avLst/>
          </a:prstGeom>
          <a:noFill/>
          <a:ln>
            <a:noFill/>
          </a:ln>
          <a:effectLst>
            <a:outerShdw blurRad="50799">
              <a:srgbClr val="000000">
                <a:alpha val="60000"/>
              </a:srgbClr>
            </a:outerShdw>
          </a:effectLst>
        </p:spPr>
        <p:txBody>
          <a:bodyPr anchor="b" anchorCtr="0" bIns="45700" lIns="91425" numCol="1" rIns="91425" tIns="45700">
            <a:noAutofit/>
          </a:bodyPr>
          <a:lstStyle/>
          <a:p>
            <a:pPr algn="l" indent="0" lvl="0" marL="0" marR="0" rtl="0">
              <a:spcBef>
                <a:spcPts val="0"/>
              </a:spcBef>
              <a:buClr>
                <a:srgbClr val="FEFEFE"/>
              </a:buClr>
              <a:buSzPct val="25000"/>
              <a:buFont typeface="Century Gothic"/>
              <a:buNone/>
            </a:pPr>
            <a:r>
              <a:rPr dirty="0" lang="en-US">
                <a:uFillTx/>
              </a:rPr>
              <a:t>We’re on Slack!</a:t>
            </a:r>
          </a:p>
        </p:txBody>
      </p:sp>
      <p:sp>
        <p:nvSpPr>
          <p:cNvPr id="5" name="Shape 121"/>
          <p:cNvSpPr txBox="1">
            <a:spLocks/>
          </p:cNvSpPr>
          <p:nvPr/>
        </p:nvSpPr>
        <p:spPr>
          <a:xfrm>
            <a:off x="78950" y="2266225"/>
            <a:ext cx="4953600" cy="4055700"/>
          </a:xfrm>
          <a:prstGeom prst="rect">
            <a:avLst/>
          </a:prstGeom>
          <a:noFill/>
          <a:ln>
            <a:noFill/>
          </a:ln>
          <a:effectLst>
            <a:outerShdw blurRad="50799">
              <a:srgbClr val="000000">
                <a:alpha val="40000"/>
              </a:srgbClr>
            </a:outerShdw>
          </a:effectLst>
        </p:spPr>
        <p:txBody>
          <a:bodyPr anchor="ctr" anchorCtr="0" bIns="45700" lIns="91425" numCol="1" rIns="91425" rtlCol="0" tIns="45700" vert="horz">
            <a:noAutofit/>
          </a:bodyPr>
          <a:lstStyle>
            <a:lvl1pPr algn="l" defTabSz="457200" eaLnBrk="1" hangingPunct="1" indent="-342900" latinLnBrk="0" marL="342900" rtl="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charset="2" typeface="Wingdings 2"/>
              <a:buChar char=""/>
              <a:defRPr kern="1200" sz="18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1pPr>
            <a:lvl2pPr algn="l" defTabSz="457200" eaLnBrk="1" hangingPunct="1" indent="-285750" latinLnBrk="0" marL="742950" rtl="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charset="2" typeface="Wingdings 2"/>
              <a:buChar char=""/>
              <a:defRPr kern="1200" sz="16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algn="l" defTabSz="457200" eaLnBrk="1" hangingPunct="1" indent="-228600" latinLnBrk="0" marL="1143000" rtl="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charset="2" typeface="Wingdings 2"/>
              <a:buChar char=""/>
              <a:defRPr kern="1200" sz="14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algn="l" defTabSz="457200" eaLnBrk="1" hangingPunct="1" indent="-228600" latinLnBrk="0" marL="1600200" rtl="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charset="2" typeface="Wingdings 2"/>
              <a:buChar char=""/>
              <a:defRPr kern="1200" sz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algn="l" defTabSz="457200" eaLnBrk="1" hangingPunct="1" indent="-228600" latinLnBrk="0" marL="2057400" rtl="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charset="2" typeface="Wingdings 2"/>
              <a:buChar char=""/>
              <a:defRPr kern="1200" sz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algn="l" defTabSz="457200" eaLnBrk="1" hangingPunct="1" indent="-228600" latinLnBrk="0" marL="2400000" rtl="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charset="2" typeface="Wingdings 2"/>
              <a:buChar char=""/>
              <a:defRPr kern="1200" sz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algn="l" defTabSz="457200" eaLnBrk="1" hangingPunct="1" indent="-228600" latinLnBrk="0" marL="2800000" rtl="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charset="2" typeface="Wingdings 2"/>
              <a:buChar char=""/>
              <a:defRPr kern="1200" sz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algn="l" defTabSz="457200" eaLnBrk="1" hangingPunct="1" indent="-228600" latinLnBrk="0" marL="3200000" rtl="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charset="2" typeface="Wingdings 2"/>
              <a:buChar char=""/>
              <a:defRPr kern="1200" sz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algn="l" defTabSz="457200" eaLnBrk="1" hangingPunct="1" indent="-228600" latinLnBrk="0" marL="3600000" rtl="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charset="2" typeface="Wingdings 2"/>
              <a:buChar char=""/>
              <a:defRPr kern="1200" sz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 indent="-228600">
              <a:spcBef>
                <a:spcPts val="0"/>
              </a:spcBef>
              <a:spcAft>
                <a:spcPts val="0"/>
              </a:spcAft>
              <a:buFont typeface="Noto Sans Symbols"/>
              <a:buChar char="○"/>
            </a:pPr>
            <a:r>
              <a:rPr lang="en-US" smtClean="0">
                <a:uFillTx/>
              </a:rPr>
              <a:t>How To Join: </a:t>
            </a:r>
            <a:r>
              <a:rPr lang="en-US" smtClean="0" u="sng">
                <a:solidFill>
                  <a:schemeClr val="hlink"/>
                </a:solidFill>
                <a:uFillTx/>
                <a:hlinkClick r:id="rId2"/>
              </a:rPr>
              <a:t>https://joinchipyslack.herokuapp.com/</a:t>
            </a:r>
          </a:p>
          <a:p>
            <a:pPr indent="-228600">
              <a:spcBef>
                <a:spcPts val="0"/>
              </a:spcBef>
              <a:spcAft>
                <a:spcPts val="0"/>
              </a:spcAft>
              <a:buFont typeface="Noto Sans Symbols"/>
              <a:buChar char="○"/>
            </a:pPr>
            <a:r>
              <a:rPr lang="en-US" smtClean="0">
                <a:uFillTx/>
              </a:rPr>
              <a:t>Sign up link also available on </a:t>
            </a:r>
            <a:r>
              <a:rPr lang="en-US" smtClean="0" u="sng">
                <a:solidFill>
                  <a:schemeClr val="hlink"/>
                </a:solidFill>
                <a:uFillTx/>
                <a:hlinkClick r:id="rId3"/>
              </a:rPr>
              <a:t>www.chipy.org</a:t>
            </a:r>
          </a:p>
          <a:p>
            <a:pPr indent="-228600">
              <a:spcBef>
                <a:spcPts val="0"/>
              </a:spcBef>
              <a:spcAft>
                <a:spcPts val="0"/>
              </a:spcAft>
              <a:buFont typeface="Noto Sans Symbols"/>
              <a:buChar char="○"/>
            </a:pPr>
            <a:r>
              <a:rPr lang="en-US" smtClean="0">
                <a:uFillTx/>
              </a:rPr>
              <a:t>Join a Room, Create Your Own, Interact with our amazing Community!</a:t>
            </a:r>
            <a:r>
              <a:rPr lang="en-US" smtClean="0" sz="2400">
                <a:uFillTx/>
              </a:rPr>
              <a:t> </a:t>
            </a:r>
            <a:endParaRPr lang="en-US" sz="2400">
              <a:uFillTx/>
            </a:endParaRPr>
          </a:p>
        </p:txBody>
      </p:sp>
      <p:pic>
        <p:nvPicPr>
          <p:cNvPr descr="Screenshot from 2017-04-12 19-28-58.png" id="6" name="Shape 122"/>
          <p:cNvPicPr preferRelativeResize="0"/>
          <p:nvPr/>
        </p:nvPicPr>
        <p:blipFill rotWithShape="1">
          <a:blip r:embed="rId4"/>
          <a:srcRect l="12579" r="12586"/>
          <a:stretch/>
        </p:blipFill>
        <p:spPr>
          <a:xfrm>
            <a:off x="5124892" y="2137227"/>
            <a:ext cx="6545400" cy="4313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lack_Icon.png" id="7" name="Shape 123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448050" y="671875"/>
            <a:ext cx="865224" cy="865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id="1" nodeType="tmRoot" restart="never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dirty="0" lang="en-US" smtClean="0">
                <a:uFillTx/>
              </a:rPr>
              <a:t>Line up</a:t>
            </a:r>
            <a:endParaRPr dirty="0" lang="en-US">
              <a:uFillTx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3257549"/>
            <a:ext cx="9925488" cy="2950807"/>
          </a:xfrm>
        </p:spPr>
        <p:txBody>
          <a:bodyPr numCol="2">
            <a:normAutofit/>
          </a:bodyPr>
          <a:lstStyle/>
          <a:p>
            <a:endParaRPr dirty="0" lang="en-US" sz="1200">
              <a:uFillTx/>
            </a:endParaRPr>
          </a:p>
          <a:p>
            <a:pPr indent="0" marL="0">
              <a:buNone/>
            </a:pPr>
            <a:r>
              <a:rPr b="1" dirty="0" lang="en-US"/>
              <a:t>(Title to come)</a:t>
            </a:r>
            <a:r>
              <a:rPr dirty="0" lang="en-US"/>
              <a:t/>
            </a:r>
            <a:br>
              <a:rPr dirty="0" lang="en-US"/>
            </a:br>
            <a:r>
              <a:rPr dirty="0" lang="en-US"/>
              <a:t>By: Rob Roy Campbell </a:t>
            </a:r>
            <a:endParaRPr dirty="0" lang="en-US" smtClean="0">
              <a:uFillTx/>
            </a:endParaRPr>
          </a:p>
        </p:txBody>
      </p:sp>
      <p:sp>
        <p:nvSpPr>
          <p:cNvPr id="4" name="Rectangle 3"/>
          <p:cNvSpPr>
            <a:spLocks/>
          </p:cNvSpPr>
          <p:nvPr/>
        </p:nvSpPr>
        <p:spPr>
          <a:xfrm>
            <a:off x="818712" y="2814370"/>
            <a:ext cx="4252943" cy="1200329"/>
          </a:xfrm>
          <a:prstGeom prst="rect">
            <a:avLst/>
          </a:prstGeom>
        </p:spPr>
        <p:txBody>
          <a:bodyPr numCol="1" wrap="square">
            <a:spAutoFit/>
          </a:bodyPr>
          <a:lstStyle/>
          <a:p>
            <a:r>
              <a:rPr b="1" dirty="0" lang="en-US" sz="2400"/>
              <a:t>SQL indexes: what, why and how</a:t>
            </a:r>
            <a:r>
              <a:rPr dirty="0" lang="en-US" sz="2400"/>
              <a:t/>
            </a:r>
            <a:br>
              <a:rPr dirty="0" lang="en-US" sz="2400"/>
            </a:br>
            <a:r>
              <a:rPr dirty="0" lang="en-US" sz="2400"/>
              <a:t>By: Chris </a:t>
            </a:r>
            <a:r>
              <a:rPr dirty="0" err="1" lang="en-US" sz="2400"/>
              <a:t>Foresman</a:t>
            </a:r>
            <a:r>
              <a:rPr dirty="0" lang="en-US" sz="2400"/>
              <a:t> </a:t>
            </a:r>
            <a:endParaRPr dirty="0" lang="en-US" sz="2400">
              <a:uFillTx/>
            </a:endParaRPr>
          </a:p>
        </p:txBody>
      </p:sp>
      <p:sp>
        <p:nvSpPr>
          <p:cNvPr id="5" name="Rectangle 4"/>
          <p:cNvSpPr>
            <a:spLocks/>
          </p:cNvSpPr>
          <p:nvPr/>
        </p:nvSpPr>
        <p:spPr>
          <a:xfrm>
            <a:off x="5781456" y="2814370"/>
            <a:ext cx="6096000" cy="830997"/>
          </a:xfrm>
          <a:prstGeom prst="rect">
            <a:avLst/>
          </a:prstGeom>
        </p:spPr>
        <p:txBody>
          <a:bodyPr numCol="1">
            <a:spAutoFit/>
          </a:bodyPr>
          <a:lstStyle/>
          <a:p>
            <a:r>
              <a:rPr b="1" dirty="0" lang="en-US" sz="2400"/>
              <a:t>PyWeek24 - team development</a:t>
            </a:r>
            <a:r>
              <a:rPr dirty="0" lang="en-US" sz="2400"/>
              <a:t/>
            </a:r>
            <a:br>
              <a:rPr dirty="0" lang="en-US" sz="2400"/>
            </a:br>
            <a:r>
              <a:rPr dirty="0" lang="en-US" sz="2400"/>
              <a:t>By: Michael </a:t>
            </a:r>
            <a:r>
              <a:rPr dirty="0" err="1" lang="en-US" sz="2400"/>
              <a:t>Tamillow</a:t>
            </a:r>
            <a:r>
              <a:rPr dirty="0" lang="en-US" sz="2400"/>
              <a:t> </a:t>
            </a:r>
            <a:endParaRPr dirty="0" lang="en-US" sz="2400">
              <a:uFillTx/>
            </a:endParaRPr>
          </a:p>
        </p:txBody>
      </p:sp>
    </p:spTree>
  </p:cSld>
  <p:clrMapOvr>
    <a:masterClrMapping/>
  </p:clrMapOvr>
  <p:timing>
    <p:tnLst>
      <p:par>
        <p:cTn dur="indefinite" id="1" nodeType="tmRoot" restart="never"/>
      </p:par>
    </p:tnLst>
  </p:timing>
</p:sld>
</file>

<file path=ppt/theme/_rels/theme1.xml.rels><?xml version="1.0" encoding="UTF-8" standalone="yes"?><Relationships xmlns="http://schemas.openxmlformats.org/package/2006/relationships"><Relationship Id="rId1" Target="../media/image1.jpeg" Type="http://schemas.openxmlformats.org/officeDocument/2006/relationships/image"/></Relationships>
</file>

<file path=ppt/theme/theme1.xml><?xml version="1.0" encoding="utf-8"?>
<a:theme xmlns:a="http://schemas.openxmlformats.org/drawingml/2006/main" name="ChiPy_Intro_slides_April2016_v1">
  <a:themeElements>
    <a:clrScheme name="Quotable">
      <a:dk1>
        <a:srgbClr val="000000"/>
      </a:dk1>
      <a:lt1>
        <a:srgbClr val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algn="tl" flip="none" sx="100000" sy="100000" tx="0" ty="0"/>
        </a:blipFill>
      </a:fillStyleLst>
      <a:lnStyleLst>
        <a:ln algn="ctr" cap="rnd" cmpd="sng" w="9525">
          <a:solidFill>
            <a:schemeClr val="phClr"/>
          </a:solidFill>
          <a:prstDash val="solid"/>
        </a:ln>
        <a:ln algn="ctr" cap="rnd" cmpd="sng" w="15875">
          <a:solidFill>
            <a:schemeClr val="phClr"/>
          </a:solidFill>
          <a:prstDash val="solid"/>
        </a:ln>
        <a:ln algn="ctr" cap="rnd" cmpd="sng" w="25400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r="13500000" dist="254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>
    <a:spDef>
      <a:spPr/>
      <a:bodyPr numCol="1"/>
      <a:lstStyle/>
      <a:style>
        <a:lnRef idx="1">
          <a:schemeClr val="accen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a:style>
    </a:spDef>
    <a:lnDef>
      <a:spPr/>
      <a:bodyPr numCol="1"/>
      <a:lstStyle/>
      <a:style>
        <a:lnRef idx="1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 numCol="1"/>
      <a:lstStyle/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algn="ctr" cap="flat" cmpd="sng" w="6350">
          <a:solidFill>
            <a:schemeClr val="phClr"/>
          </a:solidFill>
          <a:prstDash val="solid"/>
          <a:miter lim="800000"/>
        </a:ln>
        <a:ln algn="ctr" cap="flat" cmpd="sng" w="12700">
          <a:solidFill>
            <a:schemeClr val="phClr"/>
          </a:solidFill>
          <a:prstDash val="solid"/>
          <a:miter lim="800000"/>
        </a:ln>
        <a:ln algn="ctr" cap="flat" cmpd="sng" w="19050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numCol="1"/>
      <a:lstStyle/>
      <a:style>
        <a:lnRef idx="1">
          <a:schemeClr val="accen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a:style>
    </a:spDef>
    <a:lnDef>
      <a:spPr/>
      <a:bodyPr numCol="1"/>
      <a:lstStyle/>
      <a:style>
        <a:lnRef idx="1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 numCol="1"/>
      <a:lstStyle/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ChiPySlideMASTER_template</Template>
  <Company/>
  <Words>160</Words>
  <Paragraphs>36</Paragraphs>
  <Slides>10</Slides>
  <Notes>0</Notes>
  <TotalTime>216</TotalTime>
  <HiddenSlides>0</HiddenSlides>
  <MMClips>0</MMClips>
  <ScaleCrop>false</ScaleCrop>
  <HeadingPairs>
    <vt:vector baseType="variant" size="6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baseType="lpstr" size="15">
      <vt:lpstr>Calibri</vt:lpstr>
      <vt:lpstr>Century Gothic</vt:lpstr>
      <vt:lpstr>Noto Sans Symbols</vt:lpstr>
      <vt:lpstr>Wingdings 2</vt:lpstr>
      <vt:lpstr>ChiPy_Intro_slides_April2016_v1</vt:lpstr>
      <vt:lpstr>Best Meeting Ever Markit Medical</vt:lpstr>
      <vt:lpstr>Who is ChiPy</vt:lpstr>
      <vt:lpstr>Code of Conduct</vt:lpstr>
      <vt:lpstr>Organizers</vt:lpstr>
      <vt:lpstr>Meeting Sponsors</vt:lpstr>
      <vt:lpstr>Sponsors</vt:lpstr>
      <vt:lpstr>Where to find us</vt:lpstr>
      <vt:lpstr>We’re on Slack!</vt:lpstr>
      <vt:lpstr>Line up</vt:lpstr>
      <vt:lpstr>Announcements</vt:lpstr>
    </vt:vector>
  </TitlesOfParts>
  <LinksUpToDate>false</LinksUpToDate>
  <SharedDoc>false</SharedDoc>
  <HyperlinksChanged>false</HyperlinksChanged>
  <Application>Microsoft Macintosh PowerPoint</Application>
  <AppVersion>15.0039</AppVersion>
  <PresentationFormat>Widescreen</PresentationFormat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2017-06-08T22:55:21Z</dcterms:created>
  <dc:creator>Ray, Brian (US - Chicago)</dc:creator>
  <cp:lastModifiedBy>Ray, Brian (US - Chicago)</cp:lastModifiedBy>
  <dcterms:modified xsi:type="dcterms:W3CDTF">2017-11-10T00:03:18Z</dcterms:modified>
  <cp:revision>18</cp:revision>
  <dc:title>Best Meeting Ever &lt;Venue&gt;</dc:title>
</cp:coreProperties>
</file>